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311" r:id="rId2"/>
    <p:sldId id="312" r:id="rId3"/>
    <p:sldId id="284" r:id="rId4"/>
    <p:sldId id="297" r:id="rId5"/>
    <p:sldId id="309" r:id="rId6"/>
    <p:sldId id="290" r:id="rId7"/>
    <p:sldId id="258" r:id="rId8"/>
    <p:sldId id="299" r:id="rId9"/>
    <p:sldId id="317" r:id="rId10"/>
    <p:sldId id="316" r:id="rId11"/>
    <p:sldId id="310" r:id="rId12"/>
    <p:sldId id="318" r:id="rId13"/>
    <p:sldId id="295" r:id="rId14"/>
    <p:sldId id="280" r:id="rId15"/>
    <p:sldId id="28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660"/>
  </p:normalViewPr>
  <p:slideViewPr>
    <p:cSldViewPr snapToGrid="0">
      <p:cViewPr varScale="1">
        <p:scale>
          <a:sx n="80" d="100"/>
          <a:sy n="80" d="100"/>
        </p:scale>
        <p:origin x="773" y="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F647-7B3C-488E-9FC0-B985F9D3288D}" type="datetimeFigureOut">
              <a:rPr lang="en-IN" smtClean="0"/>
              <a:t>22-03-2023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557E47-7D1A-48EB-915E-0EE1C62760E8}" type="slidenum">
              <a:rPr lang="en-IN" smtClean="0"/>
              <a:t>‹#›</a:t>
            </a:fld>
            <a:endParaRPr lang="en-IN"/>
          </a:p>
        </p:txBody>
      </p:sp>
    </p:spTree>
    <p:extLst>
      <p:ext uri="{BB962C8B-B14F-4D97-AF65-F5344CB8AC3E}">
        <p14:creationId xmlns:p14="http://schemas.microsoft.com/office/powerpoint/2010/main" val="1882375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1557E47-7D1A-48EB-915E-0EE1C62760E8}" type="slidenum">
              <a:rPr lang="en-IN" smtClean="0"/>
              <a:t>1</a:t>
            </a:fld>
            <a:endParaRPr lang="en-IN"/>
          </a:p>
        </p:txBody>
      </p:sp>
    </p:spTree>
    <p:extLst>
      <p:ext uri="{BB962C8B-B14F-4D97-AF65-F5344CB8AC3E}">
        <p14:creationId xmlns:p14="http://schemas.microsoft.com/office/powerpoint/2010/main" val="2549523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1557E47-7D1A-48EB-915E-0EE1C62760E8}" type="slidenum">
              <a:rPr lang="en-IN" smtClean="0"/>
              <a:t>3</a:t>
            </a:fld>
            <a:endParaRPr lang="en-IN"/>
          </a:p>
        </p:txBody>
      </p:sp>
    </p:spTree>
    <p:extLst>
      <p:ext uri="{BB962C8B-B14F-4D97-AF65-F5344CB8AC3E}">
        <p14:creationId xmlns:p14="http://schemas.microsoft.com/office/powerpoint/2010/main" val="2089641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1557E47-7D1A-48EB-915E-0EE1C62760E8}" type="slidenum">
              <a:rPr lang="en-IN" smtClean="0"/>
              <a:t>4</a:t>
            </a:fld>
            <a:endParaRPr lang="en-IN"/>
          </a:p>
        </p:txBody>
      </p:sp>
    </p:spTree>
    <p:extLst>
      <p:ext uri="{BB962C8B-B14F-4D97-AF65-F5344CB8AC3E}">
        <p14:creationId xmlns:p14="http://schemas.microsoft.com/office/powerpoint/2010/main" val="3085360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1557E47-7D1A-48EB-915E-0EE1C62760E8}" type="slidenum">
              <a:rPr lang="en-IN" smtClean="0"/>
              <a:t>10</a:t>
            </a:fld>
            <a:endParaRPr lang="en-IN"/>
          </a:p>
        </p:txBody>
      </p:sp>
    </p:spTree>
    <p:extLst>
      <p:ext uri="{BB962C8B-B14F-4D97-AF65-F5344CB8AC3E}">
        <p14:creationId xmlns:p14="http://schemas.microsoft.com/office/powerpoint/2010/main" val="1221284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1557E47-7D1A-48EB-915E-0EE1C62760E8}" type="slidenum">
              <a:rPr lang="en-IN" smtClean="0"/>
              <a:t>14</a:t>
            </a:fld>
            <a:endParaRPr lang="en-IN"/>
          </a:p>
        </p:txBody>
      </p:sp>
    </p:spTree>
    <p:extLst>
      <p:ext uri="{BB962C8B-B14F-4D97-AF65-F5344CB8AC3E}">
        <p14:creationId xmlns:p14="http://schemas.microsoft.com/office/powerpoint/2010/main" val="3040328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7F95075-6F7C-4CFB-BE37-FC0229FB7F81}" type="datetimeFigureOut">
              <a:rPr lang="en-IN" smtClean="0"/>
              <a:t>22-03-2023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21AC50-6533-436E-AC0E-937ADFC27A1A}"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944754"/>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F95075-6F7C-4CFB-BE37-FC0229FB7F81}" type="datetimeFigureOut">
              <a:rPr lang="en-IN" smtClean="0"/>
              <a:t>22-03-2023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21AC50-6533-436E-AC0E-937ADFC27A1A}" type="slidenum">
              <a:rPr lang="en-IN" smtClean="0"/>
              <a:t>‹#›</a:t>
            </a:fld>
            <a:endParaRPr lang="en-IN"/>
          </a:p>
        </p:txBody>
      </p:sp>
    </p:spTree>
    <p:extLst>
      <p:ext uri="{BB962C8B-B14F-4D97-AF65-F5344CB8AC3E}">
        <p14:creationId xmlns:p14="http://schemas.microsoft.com/office/powerpoint/2010/main" val="3914690230"/>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F95075-6F7C-4CFB-BE37-FC0229FB7F81}" type="datetimeFigureOut">
              <a:rPr lang="en-IN" smtClean="0"/>
              <a:t>22-03-2023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21AC50-6533-436E-AC0E-937ADFC27A1A}"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84347"/>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F95075-6F7C-4CFB-BE37-FC0229FB7F81}" type="datetimeFigureOut">
              <a:rPr lang="en-IN" smtClean="0"/>
              <a:t>22-03-2023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21AC50-6533-436E-AC0E-937ADFC27A1A}" type="slidenum">
              <a:rPr lang="en-IN" smtClean="0"/>
              <a:t>‹#›</a:t>
            </a:fld>
            <a:endParaRPr lang="en-IN"/>
          </a:p>
        </p:txBody>
      </p:sp>
    </p:spTree>
    <p:extLst>
      <p:ext uri="{BB962C8B-B14F-4D97-AF65-F5344CB8AC3E}">
        <p14:creationId xmlns:p14="http://schemas.microsoft.com/office/powerpoint/2010/main" val="2157042949"/>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F95075-6F7C-4CFB-BE37-FC0229FB7F81}" type="datetimeFigureOut">
              <a:rPr lang="en-IN" smtClean="0"/>
              <a:t>22-03-2023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621AC50-6533-436E-AC0E-937ADFC27A1A}"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534572"/>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F95075-6F7C-4CFB-BE37-FC0229FB7F81}" type="datetimeFigureOut">
              <a:rPr lang="en-IN" smtClean="0"/>
              <a:t>22-03-2023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21AC50-6533-436E-AC0E-937ADFC27A1A}" type="slidenum">
              <a:rPr lang="en-IN" smtClean="0"/>
              <a:t>‹#›</a:t>
            </a:fld>
            <a:endParaRPr lang="en-IN"/>
          </a:p>
        </p:txBody>
      </p:sp>
    </p:spTree>
    <p:extLst>
      <p:ext uri="{BB962C8B-B14F-4D97-AF65-F5344CB8AC3E}">
        <p14:creationId xmlns:p14="http://schemas.microsoft.com/office/powerpoint/2010/main" val="626310266"/>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F95075-6F7C-4CFB-BE37-FC0229FB7F81}" type="datetimeFigureOut">
              <a:rPr lang="en-IN" smtClean="0"/>
              <a:t>22-03-2023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621AC50-6533-436E-AC0E-937ADFC27A1A}" type="slidenum">
              <a:rPr lang="en-IN" smtClean="0"/>
              <a:t>‹#›</a:t>
            </a:fld>
            <a:endParaRPr lang="en-IN"/>
          </a:p>
        </p:txBody>
      </p:sp>
    </p:spTree>
    <p:extLst>
      <p:ext uri="{BB962C8B-B14F-4D97-AF65-F5344CB8AC3E}">
        <p14:creationId xmlns:p14="http://schemas.microsoft.com/office/powerpoint/2010/main" val="2201284030"/>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F95075-6F7C-4CFB-BE37-FC0229FB7F81}" type="datetimeFigureOut">
              <a:rPr lang="en-IN" smtClean="0"/>
              <a:t>22-03-2023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621AC50-6533-436E-AC0E-937ADFC27A1A}" type="slidenum">
              <a:rPr lang="en-IN" smtClean="0"/>
              <a:t>‹#›</a:t>
            </a:fld>
            <a:endParaRPr lang="en-IN"/>
          </a:p>
        </p:txBody>
      </p:sp>
    </p:spTree>
    <p:extLst>
      <p:ext uri="{BB962C8B-B14F-4D97-AF65-F5344CB8AC3E}">
        <p14:creationId xmlns:p14="http://schemas.microsoft.com/office/powerpoint/2010/main" val="54264272"/>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F95075-6F7C-4CFB-BE37-FC0229FB7F81}" type="datetimeFigureOut">
              <a:rPr lang="en-IN" smtClean="0"/>
              <a:t>22-03-2023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621AC50-6533-436E-AC0E-937ADFC27A1A}" type="slidenum">
              <a:rPr lang="en-IN" smtClean="0"/>
              <a:t>‹#›</a:t>
            </a:fld>
            <a:endParaRPr lang="en-IN"/>
          </a:p>
        </p:txBody>
      </p:sp>
    </p:spTree>
    <p:extLst>
      <p:ext uri="{BB962C8B-B14F-4D97-AF65-F5344CB8AC3E}">
        <p14:creationId xmlns:p14="http://schemas.microsoft.com/office/powerpoint/2010/main" val="2976919986"/>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F95075-6F7C-4CFB-BE37-FC0229FB7F81}" type="datetimeFigureOut">
              <a:rPr lang="en-IN" smtClean="0"/>
              <a:t>22-03-2023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21AC50-6533-436E-AC0E-937ADFC27A1A}" type="slidenum">
              <a:rPr lang="en-IN" smtClean="0"/>
              <a:t>‹#›</a:t>
            </a:fld>
            <a:endParaRPr lang="en-IN"/>
          </a:p>
        </p:txBody>
      </p:sp>
    </p:spTree>
    <p:extLst>
      <p:ext uri="{BB962C8B-B14F-4D97-AF65-F5344CB8AC3E}">
        <p14:creationId xmlns:p14="http://schemas.microsoft.com/office/powerpoint/2010/main" val="289180578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F95075-6F7C-4CFB-BE37-FC0229FB7F81}" type="datetimeFigureOut">
              <a:rPr lang="en-IN" smtClean="0"/>
              <a:t>22-03-2023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621AC50-6533-436E-AC0E-937ADFC27A1A}"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009175"/>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7F95075-6F7C-4CFB-BE37-FC0229FB7F81}" type="datetimeFigureOut">
              <a:rPr lang="en-IN" smtClean="0"/>
              <a:t>22-03-2023</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621AC50-6533-436E-AC0E-937ADFC27A1A}"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668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cover/>
  </p:transition>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mdpi.com/1999-5903/14/5/153"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datasets/uciml/breast-cancer-wisconsin-data" TargetMode="External"/><Relationship Id="rId7" Type="http://schemas.openxmlformats.org/officeDocument/2006/relationships/hyperlink" Target="https://en.wikipedia.org/wiki/Breast_cance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simplilearn.com/tutorials/deep-learning-tutorial/convolutional-neural-network" TargetMode="External"/><Relationship Id="rId5" Type="http://schemas.openxmlformats.org/officeDocument/2006/relationships/hyperlink" Target="https://main.icmr.nic.in/guidelines?field_select_disease_tid=91" TargetMode="External"/><Relationship Id="rId4" Type="http://schemas.openxmlformats.org/officeDocument/2006/relationships/hyperlink" Target="https://www.mayoclinic.org/diseases-conditions/breast-cancer/symptoms-causes/syc-20352470"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mdpi.com/1999-5903/14/5/153"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6">
            <a:extLst>
              <a:ext uri="{FF2B5EF4-FFF2-40B4-BE49-F238E27FC236}">
                <a16:creationId xmlns:a16="http://schemas.microsoft.com/office/drawing/2014/main" id="{6C15A490-DED3-4607-B1BA-39D8310F0B31}"/>
              </a:ext>
            </a:extLst>
          </p:cNvPr>
          <p:cNvPicPr>
            <a:picLocks noGrp="1" noChangeAspect="1"/>
          </p:cNvPicPr>
          <p:nvPr>
            <p:ph sz="half" idx="4294967295"/>
          </p:nvPr>
        </p:nvPicPr>
        <p:blipFill>
          <a:blip r:embed="rId3">
            <a:alphaModFix/>
            <a:extLst>
              <a:ext uri="{28A0092B-C50C-407E-A947-70E740481C1C}">
                <a14:useLocalDpi xmlns:a14="http://schemas.microsoft.com/office/drawing/2010/main" val="0"/>
              </a:ext>
            </a:extLst>
          </a:blip>
          <a:stretch>
            <a:fillRect/>
          </a:stretch>
        </p:blipFill>
        <p:spPr>
          <a:xfrm>
            <a:off x="4470955" y="856342"/>
            <a:ext cx="3054384" cy="2514599"/>
          </a:xfrm>
        </p:spPr>
      </p:pic>
      <p:sp>
        <p:nvSpPr>
          <p:cNvPr id="4" name="Content Placeholder 3">
            <a:extLst>
              <a:ext uri="{FF2B5EF4-FFF2-40B4-BE49-F238E27FC236}">
                <a16:creationId xmlns:a16="http://schemas.microsoft.com/office/drawing/2014/main" id="{D214FC8C-29C4-4268-8898-FC6F204631D9}"/>
              </a:ext>
            </a:extLst>
          </p:cNvPr>
          <p:cNvSpPr>
            <a:spLocks noGrp="1"/>
          </p:cNvSpPr>
          <p:nvPr>
            <p:ph sz="half" idx="4294967295"/>
          </p:nvPr>
        </p:nvSpPr>
        <p:spPr>
          <a:xfrm>
            <a:off x="2535808" y="332467"/>
            <a:ext cx="6924675" cy="523875"/>
          </a:xfrm>
        </p:spPr>
        <p:txBody>
          <a:bodyPr>
            <a:normAutofit/>
          </a:bodyPr>
          <a:lstStyle/>
          <a:p>
            <a:pPr marL="0" indent="0" algn="ctr">
              <a:buNone/>
            </a:pPr>
            <a:r>
              <a:rPr lang="en-IN" b="1" dirty="0">
                <a:latin typeface="Georgia" panose="02040502050405020303" pitchFamily="18" charset="0"/>
              </a:rPr>
              <a:t>CENTRAL UNIVERSITY OF </a:t>
            </a:r>
            <a:r>
              <a:rPr lang="en-IN" sz="2000" b="1" dirty="0">
                <a:latin typeface="Georgia" panose="02040502050405020303" pitchFamily="18" charset="0"/>
              </a:rPr>
              <a:t>RAJASTHAN</a:t>
            </a:r>
            <a:endParaRPr lang="en-IN" b="1" i="1" dirty="0">
              <a:latin typeface="Georgia" panose="02040502050405020303" pitchFamily="18" charset="0"/>
            </a:endParaRPr>
          </a:p>
          <a:p>
            <a:endParaRPr lang="en-IN" dirty="0"/>
          </a:p>
        </p:txBody>
      </p:sp>
      <p:sp>
        <p:nvSpPr>
          <p:cNvPr id="6" name="Content Placeholder 2">
            <a:extLst>
              <a:ext uri="{FF2B5EF4-FFF2-40B4-BE49-F238E27FC236}">
                <a16:creationId xmlns:a16="http://schemas.microsoft.com/office/drawing/2014/main" id="{B7134AAA-3E21-4C99-BF8C-DC7AE4385F01}"/>
              </a:ext>
            </a:extLst>
          </p:cNvPr>
          <p:cNvSpPr txBox="1">
            <a:spLocks/>
          </p:cNvSpPr>
          <p:nvPr/>
        </p:nvSpPr>
        <p:spPr>
          <a:xfrm>
            <a:off x="274948" y="4752718"/>
            <a:ext cx="11642104" cy="1772815"/>
          </a:xfrm>
          <a:prstGeom prst="rect">
            <a:avLst/>
          </a:prstGeom>
        </p:spPr>
        <p:txBody>
          <a:bodyPr vert="horz" lIns="45720" tIns="45720" rIns="45720" bIns="45720" rtlCol="0">
            <a:normAutofit fontScale="2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endParaRPr lang="en-IN" sz="2900" dirty="0"/>
          </a:p>
          <a:p>
            <a:r>
              <a:rPr lang="en-IN" sz="8000" b="1" u="sng" dirty="0"/>
              <a:t>SUBMITTED BY</a:t>
            </a:r>
            <a:r>
              <a:rPr lang="en-IN" sz="8000" b="1" dirty="0"/>
              <a:t>:                                                                                                       </a:t>
            </a:r>
            <a:r>
              <a:rPr lang="en-IN" sz="8000" b="1" u="sng" dirty="0"/>
              <a:t>SUPERVISED BY:</a:t>
            </a:r>
          </a:p>
          <a:p>
            <a:r>
              <a:rPr lang="en-IN" sz="8000" dirty="0"/>
              <a:t>GANESH SAINI                                                                                                 </a:t>
            </a:r>
            <a:r>
              <a:rPr lang="en-IN" sz="8000" dirty="0" err="1"/>
              <a:t>Dr.</a:t>
            </a:r>
            <a:r>
              <a:rPr lang="en-IN" sz="8000" dirty="0"/>
              <a:t> NISHTHA KESSWANI </a:t>
            </a:r>
          </a:p>
          <a:p>
            <a:r>
              <a:rPr lang="en-US" sz="8000" dirty="0"/>
              <a:t>M.Sc. CS (AI) (SEM-III)                                                                                        (ASSISTANT PROFESSOR)</a:t>
            </a:r>
            <a:endParaRPr lang="en-IN" sz="8000" dirty="0"/>
          </a:p>
          <a:p>
            <a:r>
              <a:rPr lang="en-IN" sz="8000" dirty="0"/>
              <a:t>2021MSCS004</a:t>
            </a:r>
            <a:r>
              <a:rPr lang="en-US" dirty="0"/>
              <a:t> </a:t>
            </a:r>
            <a:endParaRPr lang="en-IN" dirty="0"/>
          </a:p>
        </p:txBody>
      </p:sp>
      <p:sp>
        <p:nvSpPr>
          <p:cNvPr id="7" name="Content Placeholder 5">
            <a:extLst>
              <a:ext uri="{FF2B5EF4-FFF2-40B4-BE49-F238E27FC236}">
                <a16:creationId xmlns:a16="http://schemas.microsoft.com/office/drawing/2014/main" id="{AE355510-6902-4D27-A588-95E6D0AD2571}"/>
              </a:ext>
            </a:extLst>
          </p:cNvPr>
          <p:cNvSpPr txBox="1">
            <a:spLocks/>
          </p:cNvSpPr>
          <p:nvPr/>
        </p:nvSpPr>
        <p:spPr>
          <a:xfrm>
            <a:off x="1473650" y="3429000"/>
            <a:ext cx="9048993" cy="177281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en-IN" sz="1600" b="1" dirty="0">
                <a:latin typeface="Georgia" panose="02040502050405020303" pitchFamily="18" charset="0"/>
              </a:rPr>
              <a:t>DEPARTMENT OF COMPUTER SCIENCE</a:t>
            </a:r>
          </a:p>
          <a:p>
            <a:pPr algn="ctr"/>
            <a:r>
              <a:rPr lang="en-IN" sz="1600" b="1" dirty="0">
                <a:latin typeface="Georgia" panose="02040502050405020303" pitchFamily="18" charset="0"/>
              </a:rPr>
              <a:t>MINI PROJECT (CSC-504)</a:t>
            </a:r>
          </a:p>
          <a:p>
            <a:pPr algn="ctr"/>
            <a:r>
              <a:rPr lang="en-IN" sz="2000" dirty="0">
                <a:latin typeface="Georgia" panose="02040502050405020303" pitchFamily="18" charset="0"/>
              </a:rPr>
              <a:t>Breast Cancer Detection Using Deep Learning &amp; IOT Technologies   </a:t>
            </a:r>
            <a:endParaRPr lang="en-US" sz="2800" dirty="0">
              <a:latin typeface="Georgia" panose="02040502050405020303" pitchFamily="18" charset="0"/>
            </a:endParaRPr>
          </a:p>
        </p:txBody>
      </p:sp>
    </p:spTree>
    <p:extLst>
      <p:ext uri="{BB962C8B-B14F-4D97-AF65-F5344CB8AC3E}">
        <p14:creationId xmlns:p14="http://schemas.microsoft.com/office/powerpoint/2010/main" val="205478793"/>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6D15-CCFF-45FB-B2AC-20E6A80C629E}"/>
              </a:ext>
            </a:extLst>
          </p:cNvPr>
          <p:cNvSpPr>
            <a:spLocks noGrp="1"/>
          </p:cNvSpPr>
          <p:nvPr>
            <p:ph type="title" idx="4294967295"/>
          </p:nvPr>
        </p:nvSpPr>
        <p:spPr>
          <a:xfrm>
            <a:off x="327553" y="174625"/>
            <a:ext cx="3691997" cy="1498600"/>
          </a:xfrm>
        </p:spPr>
        <p:txBody>
          <a:bodyPr>
            <a:normAutofit/>
          </a:bodyPr>
          <a:lstStyle/>
          <a:p>
            <a:pPr algn="ctr"/>
            <a:r>
              <a:rPr lang="en-IN" sz="4800" u="sng" dirty="0">
                <a:latin typeface="+mn-lt"/>
              </a:rPr>
              <a:t>Confusion matrix </a:t>
            </a:r>
          </a:p>
        </p:txBody>
      </p:sp>
      <p:sp>
        <p:nvSpPr>
          <p:cNvPr id="4" name="Content Placeholder 3">
            <a:extLst>
              <a:ext uri="{FF2B5EF4-FFF2-40B4-BE49-F238E27FC236}">
                <a16:creationId xmlns:a16="http://schemas.microsoft.com/office/drawing/2014/main" id="{2A0E4B09-A69C-47A0-82FD-E477C4306F02}"/>
              </a:ext>
            </a:extLst>
          </p:cNvPr>
          <p:cNvSpPr>
            <a:spLocks noGrp="1"/>
          </p:cNvSpPr>
          <p:nvPr>
            <p:ph sz="half" idx="4294967295"/>
          </p:nvPr>
        </p:nvSpPr>
        <p:spPr>
          <a:xfrm>
            <a:off x="94268" y="1659118"/>
            <a:ext cx="4834052" cy="5198882"/>
          </a:xfrm>
        </p:spPr>
        <p:txBody>
          <a:bodyPr>
            <a:normAutofit/>
          </a:bodyPr>
          <a:lstStyle/>
          <a:p>
            <a:pPr algn="just"/>
            <a:r>
              <a:rPr lang="en-IN" sz="2000" b="0" i="0" dirty="0">
                <a:solidFill>
                  <a:srgbClr val="374151"/>
                </a:solidFill>
                <a:effectLst/>
              </a:rPr>
              <a:t>A </a:t>
            </a:r>
            <a:r>
              <a:rPr lang="en-IN" sz="2000" b="1" i="0" dirty="0">
                <a:solidFill>
                  <a:srgbClr val="374151"/>
                </a:solidFill>
                <a:effectLst/>
              </a:rPr>
              <a:t>Confusion Matrix </a:t>
            </a:r>
            <a:r>
              <a:rPr lang="en-IN" sz="2000" b="0" i="0" dirty="0">
                <a:solidFill>
                  <a:srgbClr val="374151"/>
                </a:solidFill>
                <a:effectLst/>
              </a:rPr>
              <a:t>is a table that is used to evaluate the performance of a classification model. It shows the number of correct and incorrect predictions made by the model on a set of test data, compared to the actual outcomes.</a:t>
            </a:r>
          </a:p>
          <a:p>
            <a:pPr marL="0" indent="0" algn="just">
              <a:buNone/>
            </a:pPr>
            <a:r>
              <a:rPr lang="en-IN" sz="2000" b="1" dirty="0"/>
              <a:t>True positive (TP): </a:t>
            </a:r>
            <a:r>
              <a:rPr lang="en-IN" sz="2000" dirty="0"/>
              <a:t>This means a person is corrected predicted a positive outcome classified as breast cancer.</a:t>
            </a:r>
          </a:p>
          <a:p>
            <a:pPr marL="0" indent="0" algn="just">
              <a:buNone/>
            </a:pPr>
            <a:r>
              <a:rPr lang="en-IN" sz="2000" b="1" dirty="0"/>
              <a:t>True Negative (TN): </a:t>
            </a:r>
            <a:r>
              <a:rPr lang="en-IN" sz="2000" dirty="0"/>
              <a:t>This means a person is corrected predicted a negative outcome.</a:t>
            </a:r>
          </a:p>
          <a:p>
            <a:pPr marL="0" indent="0" algn="just">
              <a:buNone/>
            </a:pPr>
            <a:r>
              <a:rPr lang="en-IN" sz="2000" b="1" dirty="0"/>
              <a:t>False Positive (FP):</a:t>
            </a:r>
            <a:r>
              <a:rPr lang="en-IN" sz="2000" dirty="0"/>
              <a:t>This means a person is incorrected predicted a positive outcome.</a:t>
            </a:r>
            <a:endParaRPr lang="en-IN" sz="2000" b="1" dirty="0"/>
          </a:p>
          <a:p>
            <a:pPr marL="0" indent="0" algn="just">
              <a:buNone/>
            </a:pPr>
            <a:r>
              <a:rPr lang="en-IN" sz="2000" b="1" dirty="0"/>
              <a:t>False Negative (FN):):</a:t>
            </a:r>
            <a:r>
              <a:rPr lang="en-IN" sz="2000" dirty="0"/>
              <a:t>This means a person is incorrected predicted a negative outcome.</a:t>
            </a:r>
          </a:p>
          <a:p>
            <a:pPr algn="just"/>
            <a:endParaRPr lang="en-IN" dirty="0"/>
          </a:p>
        </p:txBody>
      </p:sp>
      <p:sp>
        <p:nvSpPr>
          <p:cNvPr id="6" name="TextBox 5">
            <a:extLst>
              <a:ext uri="{FF2B5EF4-FFF2-40B4-BE49-F238E27FC236}">
                <a16:creationId xmlns:a16="http://schemas.microsoft.com/office/drawing/2014/main" id="{0386E2B5-6BBB-42AD-B069-DF21A5274D9D}"/>
              </a:ext>
            </a:extLst>
          </p:cNvPr>
          <p:cNvSpPr txBox="1"/>
          <p:nvPr/>
        </p:nvSpPr>
        <p:spPr>
          <a:xfrm>
            <a:off x="768928" y="1828800"/>
            <a:ext cx="3760154" cy="369332"/>
          </a:xfrm>
          <a:prstGeom prst="rect">
            <a:avLst/>
          </a:prstGeom>
          <a:noFill/>
        </p:spPr>
        <p:txBody>
          <a:bodyPr wrap="square">
            <a:spAutoFit/>
          </a:bodyPr>
          <a:lstStyle/>
          <a:p>
            <a:endParaRPr lang="en-IN" dirty="0"/>
          </a:p>
        </p:txBody>
      </p:sp>
      <p:sp>
        <p:nvSpPr>
          <p:cNvPr id="7" name="TextBox 6">
            <a:extLst>
              <a:ext uri="{FF2B5EF4-FFF2-40B4-BE49-F238E27FC236}">
                <a16:creationId xmlns:a16="http://schemas.microsoft.com/office/drawing/2014/main" id="{A50FA92D-51F5-4901-A0DD-9B8DA9A2E5BC}"/>
              </a:ext>
            </a:extLst>
          </p:cNvPr>
          <p:cNvSpPr txBox="1"/>
          <p:nvPr/>
        </p:nvSpPr>
        <p:spPr>
          <a:xfrm>
            <a:off x="0" y="6488668"/>
            <a:ext cx="6093372" cy="369332"/>
          </a:xfrm>
          <a:prstGeom prst="rect">
            <a:avLst/>
          </a:prstGeom>
          <a:noFill/>
        </p:spPr>
        <p:txBody>
          <a:bodyPr wrap="square">
            <a:spAutoFit/>
          </a:bodyPr>
          <a:lstStyle/>
          <a:p>
            <a:r>
              <a:rPr lang="en-IN" dirty="0">
                <a:solidFill>
                  <a:schemeClr val="tx1">
                    <a:lumMod val="95000"/>
                    <a:lumOff val="5000"/>
                  </a:schemeClr>
                </a:solidFill>
                <a:hlinkClick r:id="rId3">
                  <a:extLst>
                    <a:ext uri="{A12FA001-AC4F-418D-AE19-62706E023703}">
                      <ahyp:hlinkClr xmlns:ahyp="http://schemas.microsoft.com/office/drawing/2018/hyperlinkcolor" val="tx"/>
                    </a:ext>
                  </a:extLst>
                </a:hlinkClick>
              </a:rPr>
              <a:t>Reference link : </a:t>
            </a:r>
            <a:r>
              <a:rPr lang="en-IN" dirty="0">
                <a:solidFill>
                  <a:srgbClr val="6B9F25"/>
                </a:solidFill>
                <a:hlinkClick r:id="rId3">
                  <a:extLst>
                    <a:ext uri="{A12FA001-AC4F-418D-AE19-62706E023703}">
                      <ahyp:hlinkClr xmlns:ahyp="http://schemas.microsoft.com/office/drawing/2018/hyperlinkcolor" val="tx"/>
                    </a:ext>
                  </a:extLst>
                </a:hlinkClick>
              </a:rPr>
              <a:t>https://www.mdpi.com/1999-5903/14/5/153</a:t>
            </a:r>
            <a:endParaRPr lang="en-IN" dirty="0"/>
          </a:p>
        </p:txBody>
      </p:sp>
      <p:pic>
        <p:nvPicPr>
          <p:cNvPr id="8" name="Picture 7">
            <a:extLst>
              <a:ext uri="{FF2B5EF4-FFF2-40B4-BE49-F238E27FC236}">
                <a16:creationId xmlns:a16="http://schemas.microsoft.com/office/drawing/2014/main" id="{EF2625F5-E9E5-46EA-99C5-5624B46C8C3B}"/>
              </a:ext>
            </a:extLst>
          </p:cNvPr>
          <p:cNvPicPr>
            <a:picLocks noChangeAspect="1"/>
          </p:cNvPicPr>
          <p:nvPr/>
        </p:nvPicPr>
        <p:blipFill>
          <a:blip r:embed="rId4"/>
          <a:stretch>
            <a:fillRect/>
          </a:stretch>
        </p:blipFill>
        <p:spPr>
          <a:xfrm>
            <a:off x="6238875" y="3327751"/>
            <a:ext cx="5771125" cy="3374674"/>
          </a:xfrm>
          <a:prstGeom prst="rect">
            <a:avLst/>
          </a:prstGeom>
        </p:spPr>
      </p:pic>
      <p:pic>
        <p:nvPicPr>
          <p:cNvPr id="10" name="Picture 9">
            <a:extLst>
              <a:ext uri="{FF2B5EF4-FFF2-40B4-BE49-F238E27FC236}">
                <a16:creationId xmlns:a16="http://schemas.microsoft.com/office/drawing/2014/main" id="{0F136198-DD35-4EF7-B7FE-9586A38CC888}"/>
              </a:ext>
            </a:extLst>
          </p:cNvPr>
          <p:cNvPicPr>
            <a:picLocks noChangeAspect="1"/>
          </p:cNvPicPr>
          <p:nvPr/>
        </p:nvPicPr>
        <p:blipFill rotWithShape="1">
          <a:blip r:embed="rId5">
            <a:extLst>
              <a:ext uri="{28A0092B-C50C-407E-A947-70E740481C1C}">
                <a14:useLocalDpi xmlns:a14="http://schemas.microsoft.com/office/drawing/2010/main" val="0"/>
              </a:ext>
            </a:extLst>
          </a:blip>
          <a:srcRect l="12713" t="3106" r="14244"/>
          <a:stretch/>
        </p:blipFill>
        <p:spPr>
          <a:xfrm>
            <a:off x="7990473" y="387514"/>
            <a:ext cx="4201527" cy="2628571"/>
          </a:xfrm>
          <a:prstGeom prst="rect">
            <a:avLst/>
          </a:prstGeom>
        </p:spPr>
      </p:pic>
      <p:pic>
        <p:nvPicPr>
          <p:cNvPr id="12" name="Picture 11">
            <a:extLst>
              <a:ext uri="{FF2B5EF4-FFF2-40B4-BE49-F238E27FC236}">
                <a16:creationId xmlns:a16="http://schemas.microsoft.com/office/drawing/2014/main" id="{CDD4F7D7-B302-432E-9E97-B1073A78B475}"/>
              </a:ext>
            </a:extLst>
          </p:cNvPr>
          <p:cNvPicPr>
            <a:picLocks noChangeAspect="1"/>
          </p:cNvPicPr>
          <p:nvPr/>
        </p:nvPicPr>
        <p:blipFill rotWithShape="1">
          <a:blip r:embed="rId6">
            <a:extLst>
              <a:ext uri="{28A0092B-C50C-407E-A947-70E740481C1C}">
                <a14:useLocalDpi xmlns:a14="http://schemas.microsoft.com/office/drawing/2010/main" val="0"/>
              </a:ext>
            </a:extLst>
          </a:blip>
          <a:srcRect t="1812" r="22567" b="-1812"/>
          <a:stretch/>
        </p:blipFill>
        <p:spPr>
          <a:xfrm>
            <a:off x="4928320" y="358939"/>
            <a:ext cx="3244132" cy="2943225"/>
          </a:xfrm>
          <a:prstGeom prst="rect">
            <a:avLst/>
          </a:prstGeom>
        </p:spPr>
      </p:pic>
    </p:spTree>
    <p:extLst>
      <p:ext uri="{BB962C8B-B14F-4D97-AF65-F5344CB8AC3E}">
        <p14:creationId xmlns:p14="http://schemas.microsoft.com/office/powerpoint/2010/main" val="3764913645"/>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48BCF-9E7A-43CC-9ADA-D7B912240001}"/>
              </a:ext>
            </a:extLst>
          </p:cNvPr>
          <p:cNvSpPr>
            <a:spLocks noGrp="1"/>
          </p:cNvSpPr>
          <p:nvPr>
            <p:ph type="title"/>
          </p:nvPr>
        </p:nvSpPr>
        <p:spPr/>
        <p:txBody>
          <a:bodyPr/>
          <a:lstStyle/>
          <a:p>
            <a:r>
              <a:rPr lang="en-US" u="sng" dirty="0"/>
              <a:t> MODEL ACCURACY AND LOSS graph</a:t>
            </a:r>
            <a:endParaRPr lang="en-IN" dirty="0"/>
          </a:p>
        </p:txBody>
      </p:sp>
      <p:pic>
        <p:nvPicPr>
          <p:cNvPr id="7" name="Picture 6">
            <a:extLst>
              <a:ext uri="{FF2B5EF4-FFF2-40B4-BE49-F238E27FC236}">
                <a16:creationId xmlns:a16="http://schemas.microsoft.com/office/drawing/2014/main" id="{69A40926-51B7-4A83-8261-CBEDC4AADD0E}"/>
              </a:ext>
            </a:extLst>
          </p:cNvPr>
          <p:cNvPicPr>
            <a:picLocks noChangeAspect="1"/>
          </p:cNvPicPr>
          <p:nvPr/>
        </p:nvPicPr>
        <p:blipFill>
          <a:blip r:embed="rId2"/>
          <a:stretch>
            <a:fillRect/>
          </a:stretch>
        </p:blipFill>
        <p:spPr>
          <a:xfrm>
            <a:off x="46330" y="2875533"/>
            <a:ext cx="6022391" cy="3863107"/>
          </a:xfrm>
          <a:prstGeom prst="rect">
            <a:avLst/>
          </a:prstGeom>
        </p:spPr>
      </p:pic>
      <p:pic>
        <p:nvPicPr>
          <p:cNvPr id="9" name="Picture 8">
            <a:extLst>
              <a:ext uri="{FF2B5EF4-FFF2-40B4-BE49-F238E27FC236}">
                <a16:creationId xmlns:a16="http://schemas.microsoft.com/office/drawing/2014/main" id="{BCA51417-1BE6-4F8D-90EC-A4AD19B69750}"/>
              </a:ext>
            </a:extLst>
          </p:cNvPr>
          <p:cNvPicPr>
            <a:picLocks noChangeAspect="1"/>
          </p:cNvPicPr>
          <p:nvPr/>
        </p:nvPicPr>
        <p:blipFill>
          <a:blip r:embed="rId3"/>
          <a:stretch>
            <a:fillRect/>
          </a:stretch>
        </p:blipFill>
        <p:spPr>
          <a:xfrm>
            <a:off x="6123281" y="2723050"/>
            <a:ext cx="5660441" cy="4038748"/>
          </a:xfrm>
          <a:prstGeom prst="rect">
            <a:avLst/>
          </a:prstGeom>
        </p:spPr>
      </p:pic>
      <p:sp>
        <p:nvSpPr>
          <p:cNvPr id="6" name="TextBox 5">
            <a:extLst>
              <a:ext uri="{FF2B5EF4-FFF2-40B4-BE49-F238E27FC236}">
                <a16:creationId xmlns:a16="http://schemas.microsoft.com/office/drawing/2014/main" id="{DE581B21-809A-4111-BAA5-E813BF6681C0}"/>
              </a:ext>
            </a:extLst>
          </p:cNvPr>
          <p:cNvSpPr txBox="1"/>
          <p:nvPr/>
        </p:nvSpPr>
        <p:spPr>
          <a:xfrm>
            <a:off x="1024128" y="1710988"/>
            <a:ext cx="8715375" cy="923330"/>
          </a:xfrm>
          <a:prstGeom prst="rect">
            <a:avLst/>
          </a:prstGeom>
          <a:noFill/>
        </p:spPr>
        <p:txBody>
          <a:bodyPr wrap="square">
            <a:spAutoFit/>
          </a:bodyPr>
          <a:lstStyle/>
          <a:p>
            <a:pPr algn="l">
              <a:buFont typeface="Arial" panose="020B0604020202020204" pitchFamily="34" charset="0"/>
              <a:buChar char="•"/>
            </a:pPr>
            <a:r>
              <a:rPr lang="en-IN" b="0" i="0" dirty="0">
                <a:effectLst/>
                <a:latin typeface="-apple-system"/>
              </a:rPr>
              <a:t>If validation accuracy is greater than Training accuracy it means the model isn't overfitting</a:t>
            </a:r>
          </a:p>
          <a:p>
            <a:pPr algn="l">
              <a:buFont typeface="Arial" panose="020B0604020202020204" pitchFamily="34" charset="0"/>
              <a:buChar char="•"/>
            </a:pPr>
            <a:r>
              <a:rPr lang="en-IN" b="0" i="0" dirty="0">
                <a:effectLst/>
                <a:latin typeface="-apple-system"/>
              </a:rPr>
              <a:t>unless and until validation loss goes above the Training loss we can keep on Training our model</a:t>
            </a:r>
          </a:p>
        </p:txBody>
      </p:sp>
    </p:spTree>
    <p:extLst>
      <p:ext uri="{BB962C8B-B14F-4D97-AF65-F5344CB8AC3E}">
        <p14:creationId xmlns:p14="http://schemas.microsoft.com/office/powerpoint/2010/main" val="3854704226"/>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7DF80A-24EB-473A-8E09-C1C40D2C4CDA}"/>
              </a:ext>
            </a:extLst>
          </p:cNvPr>
          <p:cNvPicPr/>
          <p:nvPr/>
        </p:nvPicPr>
        <p:blipFill>
          <a:blip r:embed="rId2"/>
          <a:stretch>
            <a:fillRect/>
          </a:stretch>
        </p:blipFill>
        <p:spPr>
          <a:xfrm>
            <a:off x="0" y="1371600"/>
            <a:ext cx="6096000" cy="5486400"/>
          </a:xfrm>
          <a:prstGeom prst="rect">
            <a:avLst/>
          </a:prstGeom>
        </p:spPr>
      </p:pic>
      <p:pic>
        <p:nvPicPr>
          <p:cNvPr id="5" name="Picture 4">
            <a:extLst>
              <a:ext uri="{FF2B5EF4-FFF2-40B4-BE49-F238E27FC236}">
                <a16:creationId xmlns:a16="http://schemas.microsoft.com/office/drawing/2014/main" id="{08CDC8C5-00B4-4A5C-96D7-C7705274097B}"/>
              </a:ext>
            </a:extLst>
          </p:cNvPr>
          <p:cNvPicPr/>
          <p:nvPr/>
        </p:nvPicPr>
        <p:blipFill>
          <a:blip r:embed="rId3"/>
          <a:stretch>
            <a:fillRect/>
          </a:stretch>
        </p:blipFill>
        <p:spPr>
          <a:xfrm>
            <a:off x="5855368" y="1235242"/>
            <a:ext cx="6336634" cy="5622758"/>
          </a:xfrm>
          <a:prstGeom prst="rect">
            <a:avLst/>
          </a:prstGeom>
        </p:spPr>
      </p:pic>
      <p:sp>
        <p:nvSpPr>
          <p:cNvPr id="6" name="Title 5">
            <a:extLst>
              <a:ext uri="{FF2B5EF4-FFF2-40B4-BE49-F238E27FC236}">
                <a16:creationId xmlns:a16="http://schemas.microsoft.com/office/drawing/2014/main" id="{CB137F64-161E-42BC-95B2-3C40D202975A}"/>
              </a:ext>
            </a:extLst>
          </p:cNvPr>
          <p:cNvSpPr>
            <a:spLocks noGrp="1"/>
          </p:cNvSpPr>
          <p:nvPr>
            <p:ph type="title"/>
          </p:nvPr>
        </p:nvSpPr>
        <p:spPr>
          <a:xfrm>
            <a:off x="881253" y="375666"/>
            <a:ext cx="9720072" cy="1262634"/>
          </a:xfrm>
        </p:spPr>
        <p:txBody>
          <a:bodyPr/>
          <a:lstStyle/>
          <a:p>
            <a:r>
              <a:rPr lang="en-IN" dirty="0"/>
              <a:t>GUI result</a:t>
            </a:r>
          </a:p>
        </p:txBody>
      </p:sp>
    </p:spTree>
    <p:extLst>
      <p:ext uri="{BB962C8B-B14F-4D97-AF65-F5344CB8AC3E}">
        <p14:creationId xmlns:p14="http://schemas.microsoft.com/office/powerpoint/2010/main" val="343274906"/>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30A96-3A53-F6B9-D183-9D10E17226CE}"/>
              </a:ext>
            </a:extLst>
          </p:cNvPr>
          <p:cNvSpPr>
            <a:spLocks noGrp="1"/>
          </p:cNvSpPr>
          <p:nvPr>
            <p:ph type="title"/>
          </p:nvPr>
        </p:nvSpPr>
        <p:spPr>
          <a:xfrm>
            <a:off x="1024128" y="585216"/>
            <a:ext cx="9720072" cy="1029400"/>
          </a:xfrm>
        </p:spPr>
        <p:txBody>
          <a:bodyPr/>
          <a:lstStyle/>
          <a:p>
            <a:r>
              <a:rPr lang="en-US" sz="4800" u="sng" dirty="0"/>
              <a:t>result and conclusion</a:t>
            </a:r>
            <a:endParaRPr lang="en-IN" dirty="0"/>
          </a:p>
        </p:txBody>
      </p:sp>
      <p:sp>
        <p:nvSpPr>
          <p:cNvPr id="8" name="Content Placeholder 7">
            <a:extLst>
              <a:ext uri="{FF2B5EF4-FFF2-40B4-BE49-F238E27FC236}">
                <a16:creationId xmlns:a16="http://schemas.microsoft.com/office/drawing/2014/main" id="{8C2B39AE-C80E-213A-9DF5-1217ABE8CFC9}"/>
              </a:ext>
            </a:extLst>
          </p:cNvPr>
          <p:cNvSpPr>
            <a:spLocks noGrp="1"/>
          </p:cNvSpPr>
          <p:nvPr>
            <p:ph idx="1"/>
          </p:nvPr>
        </p:nvSpPr>
        <p:spPr>
          <a:xfrm>
            <a:off x="1024127" y="2190750"/>
            <a:ext cx="4928997" cy="4118610"/>
          </a:xfrm>
        </p:spPr>
        <p:txBody>
          <a:bodyPr>
            <a:normAutofit/>
          </a:bodyPr>
          <a:lstStyle/>
          <a:p>
            <a:pPr algn="just">
              <a:buFont typeface="Wingdings" panose="05000000000000000000" pitchFamily="2" charset="2"/>
              <a:buChar char="v"/>
            </a:pPr>
            <a:r>
              <a:rPr lang="en-US" b="1" dirty="0"/>
              <a:t>The CNN algorithm provides an accuracy of about 97.3% on the validation dataset. </a:t>
            </a:r>
          </a:p>
          <a:p>
            <a:pPr algn="just">
              <a:buFont typeface="Wingdings" panose="05000000000000000000" pitchFamily="2" charset="2"/>
              <a:buChar char="v"/>
            </a:pPr>
            <a:r>
              <a:rPr lang="en-IN" sz="2400" dirty="0">
                <a:solidFill>
                  <a:srgbClr val="374151"/>
                </a:solidFill>
                <a:effectLst/>
                <a:ea typeface="Calibri" panose="020F0502020204030204" pitchFamily="34" charset="0"/>
              </a:rPr>
              <a:t>In the future, our research aims to expand by using larger datasets with deep learning techniques and optimization methods to improve our ability to identify breast cancer. Overall, our model is effective in detecting both </a:t>
            </a:r>
            <a:r>
              <a:rPr lang="en-IN" sz="2400" b="1" dirty="0">
                <a:solidFill>
                  <a:srgbClr val="374151"/>
                </a:solidFill>
                <a:effectLst/>
                <a:ea typeface="Calibri" panose="020F0502020204030204" pitchFamily="34" charset="0"/>
              </a:rPr>
              <a:t>benign</a:t>
            </a:r>
            <a:r>
              <a:rPr lang="en-IN" sz="2400" dirty="0">
                <a:solidFill>
                  <a:srgbClr val="374151"/>
                </a:solidFill>
                <a:effectLst/>
                <a:ea typeface="Calibri" panose="020F0502020204030204" pitchFamily="34" charset="0"/>
              </a:rPr>
              <a:t> and </a:t>
            </a:r>
            <a:r>
              <a:rPr lang="en-IN" sz="2400" b="1" dirty="0">
                <a:solidFill>
                  <a:srgbClr val="374151"/>
                </a:solidFill>
                <a:effectLst/>
                <a:ea typeface="Calibri" panose="020F0502020204030204" pitchFamily="34" charset="0"/>
              </a:rPr>
              <a:t>malignant </a:t>
            </a:r>
            <a:r>
              <a:rPr lang="en-IN" sz="2400" dirty="0">
                <a:solidFill>
                  <a:srgbClr val="374151"/>
                </a:solidFill>
                <a:effectLst/>
                <a:ea typeface="Calibri" panose="020F0502020204030204" pitchFamily="34" charset="0"/>
              </a:rPr>
              <a:t>breast cancer cases.[1]</a:t>
            </a:r>
            <a:endParaRPr lang="en-IN" sz="2400" dirty="0"/>
          </a:p>
          <a:p>
            <a:pPr algn="just">
              <a:buFont typeface="Wingdings" panose="05000000000000000000" pitchFamily="2" charset="2"/>
              <a:buChar char="q"/>
            </a:pPr>
            <a:endParaRPr lang="en-US" dirty="0"/>
          </a:p>
        </p:txBody>
      </p:sp>
      <p:pic>
        <p:nvPicPr>
          <p:cNvPr id="11" name="Picture 10">
            <a:extLst>
              <a:ext uri="{FF2B5EF4-FFF2-40B4-BE49-F238E27FC236}">
                <a16:creationId xmlns:a16="http://schemas.microsoft.com/office/drawing/2014/main" id="{2430CE64-6524-4FEB-A531-C1CA38EC3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797" y="3882189"/>
            <a:ext cx="5393094" cy="2857398"/>
          </a:xfrm>
          <a:prstGeom prst="rect">
            <a:avLst/>
          </a:prstGeom>
        </p:spPr>
      </p:pic>
      <p:pic>
        <p:nvPicPr>
          <p:cNvPr id="6" name="Picture 5">
            <a:extLst>
              <a:ext uri="{FF2B5EF4-FFF2-40B4-BE49-F238E27FC236}">
                <a16:creationId xmlns:a16="http://schemas.microsoft.com/office/drawing/2014/main" id="{2AEA769C-DD25-4840-A4A0-B90FED9AE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9797" y="336884"/>
            <a:ext cx="5393094" cy="3267937"/>
          </a:xfrm>
          <a:prstGeom prst="rect">
            <a:avLst/>
          </a:prstGeom>
        </p:spPr>
      </p:pic>
    </p:spTree>
    <p:extLst>
      <p:ext uri="{BB962C8B-B14F-4D97-AF65-F5344CB8AC3E}">
        <p14:creationId xmlns:p14="http://schemas.microsoft.com/office/powerpoint/2010/main" val="3871033358"/>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D76B-BCC5-4620-8783-B426DDC249A1}"/>
              </a:ext>
            </a:extLst>
          </p:cNvPr>
          <p:cNvSpPr>
            <a:spLocks noGrp="1"/>
          </p:cNvSpPr>
          <p:nvPr>
            <p:ph type="title"/>
          </p:nvPr>
        </p:nvSpPr>
        <p:spPr>
          <a:xfrm>
            <a:off x="831819" y="585216"/>
            <a:ext cx="9912381" cy="1499616"/>
          </a:xfrm>
        </p:spPr>
        <p:txBody>
          <a:bodyPr/>
          <a:lstStyle/>
          <a:p>
            <a:r>
              <a:rPr lang="en-US" u="sng" dirty="0"/>
              <a:t>references</a:t>
            </a:r>
            <a:endParaRPr lang="en-IN" u="sng" dirty="0"/>
          </a:p>
        </p:txBody>
      </p:sp>
      <p:sp>
        <p:nvSpPr>
          <p:cNvPr id="3" name="Content Placeholder 2">
            <a:extLst>
              <a:ext uri="{FF2B5EF4-FFF2-40B4-BE49-F238E27FC236}">
                <a16:creationId xmlns:a16="http://schemas.microsoft.com/office/drawing/2014/main" id="{E2E7DFDA-402D-468F-8E52-9AAEC560AC85}"/>
              </a:ext>
            </a:extLst>
          </p:cNvPr>
          <p:cNvSpPr>
            <a:spLocks noGrp="1"/>
          </p:cNvSpPr>
          <p:nvPr>
            <p:ph idx="1"/>
          </p:nvPr>
        </p:nvSpPr>
        <p:spPr>
          <a:xfrm>
            <a:off x="216072" y="1535723"/>
            <a:ext cx="9893564" cy="5322277"/>
          </a:xfrm>
        </p:spPr>
        <p:txBody>
          <a:bodyPr>
            <a:normAutofit fontScale="85000" lnSpcReduction="20000"/>
          </a:bodyPr>
          <a:lstStyle/>
          <a:p>
            <a:endParaRPr lang="en-US" sz="2300" dirty="0"/>
          </a:p>
          <a:p>
            <a:r>
              <a:rPr lang="en-US" sz="2300" dirty="0"/>
              <a:t>1. </a:t>
            </a:r>
            <a:r>
              <a:rPr lang="en-US" sz="2300" b="0" i="0" dirty="0">
                <a:solidFill>
                  <a:srgbClr val="222222"/>
                </a:solidFill>
                <a:effectLst/>
              </a:rPr>
              <a:t>Salvi, Siddhant, and </a:t>
            </a:r>
            <a:r>
              <a:rPr lang="en-US" sz="2300" b="0" i="0" dirty="0" err="1">
                <a:solidFill>
                  <a:srgbClr val="222222"/>
                </a:solidFill>
                <a:effectLst/>
              </a:rPr>
              <a:t>Ameya</a:t>
            </a:r>
            <a:r>
              <a:rPr lang="en-US" sz="2300" b="0" i="0" dirty="0">
                <a:solidFill>
                  <a:srgbClr val="222222"/>
                </a:solidFill>
                <a:effectLst/>
              </a:rPr>
              <a:t> Kadam. "Breast Cancer Detection Using Deep learning and IoT Technologies." </a:t>
            </a:r>
            <a:r>
              <a:rPr lang="en-US" sz="2300" b="0" i="1" dirty="0">
                <a:solidFill>
                  <a:srgbClr val="222222"/>
                </a:solidFill>
                <a:effectLst/>
              </a:rPr>
              <a:t>Journal of Physics: Conference Series</a:t>
            </a:r>
            <a:r>
              <a:rPr lang="en-US" sz="2300" b="0" i="0" dirty="0">
                <a:solidFill>
                  <a:srgbClr val="222222"/>
                </a:solidFill>
                <a:effectLst/>
              </a:rPr>
              <a:t>. Vol.1831. No. IOP Publishing, (</a:t>
            </a:r>
            <a:r>
              <a:rPr lang="en-US" sz="2300" b="1" i="0" dirty="0">
                <a:solidFill>
                  <a:srgbClr val="222222"/>
                </a:solidFill>
                <a:effectLst/>
              </a:rPr>
              <a:t>2021)</a:t>
            </a:r>
            <a:r>
              <a:rPr lang="en-US" sz="2300" b="0" i="0" dirty="0">
                <a:solidFill>
                  <a:srgbClr val="222222"/>
                </a:solidFill>
                <a:effectLst/>
              </a:rPr>
              <a:t>.</a:t>
            </a:r>
          </a:p>
          <a:p>
            <a:r>
              <a:rPr lang="en-IN" sz="2300" b="0" i="0" dirty="0">
                <a:solidFill>
                  <a:srgbClr val="222222"/>
                </a:solidFill>
                <a:effectLst/>
              </a:rPr>
              <a:t>2.Ogundokun, Roseline </a:t>
            </a:r>
            <a:r>
              <a:rPr lang="en-IN" sz="2300" b="0" i="0" dirty="0" err="1">
                <a:solidFill>
                  <a:srgbClr val="222222"/>
                </a:solidFill>
                <a:effectLst/>
              </a:rPr>
              <a:t>Oluwaseun</a:t>
            </a:r>
            <a:r>
              <a:rPr lang="en-IN" sz="2300" b="0" i="0" dirty="0">
                <a:solidFill>
                  <a:srgbClr val="222222"/>
                </a:solidFill>
                <a:effectLst/>
              </a:rPr>
              <a:t>, et al. "Medical internet-of-things based breast cancer diagnosis using hyperparameter-optimized neural networks." </a:t>
            </a:r>
            <a:r>
              <a:rPr lang="en-IN" sz="2300" b="0" i="1" dirty="0">
                <a:solidFill>
                  <a:srgbClr val="222222"/>
                </a:solidFill>
                <a:effectLst/>
              </a:rPr>
              <a:t>Future Internet</a:t>
            </a:r>
            <a:r>
              <a:rPr lang="en-IN" sz="2300" b="0" i="0" dirty="0">
                <a:solidFill>
                  <a:srgbClr val="222222"/>
                </a:solidFill>
                <a:effectLst/>
              </a:rPr>
              <a:t> 14.5 (</a:t>
            </a:r>
            <a:r>
              <a:rPr lang="en-IN" sz="2300" b="1" i="0" dirty="0">
                <a:solidFill>
                  <a:srgbClr val="222222"/>
                </a:solidFill>
                <a:effectLst/>
              </a:rPr>
              <a:t>2022</a:t>
            </a:r>
            <a:r>
              <a:rPr lang="en-IN" sz="2300" b="0" i="0" dirty="0">
                <a:solidFill>
                  <a:srgbClr val="222222"/>
                </a:solidFill>
                <a:effectLst/>
              </a:rPr>
              <a:t>): 153.</a:t>
            </a:r>
          </a:p>
          <a:p>
            <a:r>
              <a:rPr lang="en-IN" sz="2300" dirty="0"/>
              <a:t>Breast Cancer Wisconsin (Diagnostic) Data Set Kaggle, available at</a:t>
            </a:r>
          </a:p>
          <a:p>
            <a:r>
              <a:rPr lang="it-IT" sz="2300" dirty="0">
                <a:hlinkClick r:id="rId3"/>
              </a:rPr>
              <a:t>https://www.kaggle.com/datasets/uciml/breast-cancer-wisconsin-data</a:t>
            </a:r>
            <a:r>
              <a:rPr lang="en-IN" sz="2300" dirty="0">
                <a:hlinkClick r:id="rId3"/>
              </a:rPr>
              <a:t> </a:t>
            </a:r>
            <a:endParaRPr lang="en-US" sz="2300" dirty="0"/>
          </a:p>
          <a:p>
            <a:r>
              <a:rPr lang="en-US" sz="2300" dirty="0"/>
              <a:t>3. Breast Cancer</a:t>
            </a:r>
          </a:p>
          <a:p>
            <a:r>
              <a:rPr lang="en-US" sz="2300" dirty="0">
                <a:hlinkClick r:id="rId4"/>
              </a:rPr>
              <a:t>https://www.mayoclinic.org/diseases-conditions/breast-cancer/symptoms-causes/syc-20352470</a:t>
            </a:r>
            <a:endParaRPr lang="en-US" sz="2300" dirty="0"/>
          </a:p>
          <a:p>
            <a:r>
              <a:rPr lang="en-US" sz="2300" dirty="0"/>
              <a:t>4. </a:t>
            </a:r>
            <a:r>
              <a:rPr lang="en-US" sz="2300" i="0" dirty="0">
                <a:solidFill>
                  <a:srgbClr val="111111"/>
                </a:solidFill>
                <a:effectLst/>
              </a:rPr>
              <a:t>Breast Cancer studies and Risk factor </a:t>
            </a:r>
          </a:p>
          <a:p>
            <a:r>
              <a:rPr lang="en-US" sz="2300" dirty="0">
                <a:hlinkClick r:id="rId5"/>
              </a:rPr>
              <a:t>https://main.icmr.nic.in/guidelines?field_select_disease_tid=91</a:t>
            </a:r>
            <a:endParaRPr lang="en-US" sz="2300" dirty="0"/>
          </a:p>
          <a:p>
            <a:r>
              <a:rPr lang="en-US" sz="2300" dirty="0"/>
              <a:t>5. Convolution Neural Network (CNN) &amp; layers</a:t>
            </a:r>
          </a:p>
          <a:p>
            <a:r>
              <a:rPr lang="en-US" sz="2300" dirty="0">
                <a:hlinkClick r:id="rId6"/>
              </a:rPr>
              <a:t>https://www.simplilearn.com/tutorials/deep-learning-tutorial/convolutional-neural-network</a:t>
            </a:r>
            <a:endParaRPr lang="en-US" sz="2300" dirty="0"/>
          </a:p>
          <a:p>
            <a:r>
              <a:rPr lang="en-US" sz="2300" dirty="0"/>
              <a:t>6. </a:t>
            </a:r>
            <a:r>
              <a:rPr lang="en-US" sz="2300" dirty="0">
                <a:hlinkClick r:id="rId7"/>
              </a:rPr>
              <a:t>https://en.wikipedia.org/wiki/Breast_cancer</a:t>
            </a:r>
            <a:endParaRPr lang="en-US" sz="2300" dirty="0"/>
          </a:p>
          <a:p>
            <a:endParaRPr lang="en-US" dirty="0"/>
          </a:p>
        </p:txBody>
      </p:sp>
      <p:grpSp>
        <p:nvGrpSpPr>
          <p:cNvPr id="4" name="Google Shape;1798;p64">
            <a:extLst>
              <a:ext uri="{FF2B5EF4-FFF2-40B4-BE49-F238E27FC236}">
                <a16:creationId xmlns:a16="http://schemas.microsoft.com/office/drawing/2014/main" id="{F26F704F-FA80-4EA6-B39E-754B4E3F2DEC}"/>
              </a:ext>
            </a:extLst>
          </p:cNvPr>
          <p:cNvGrpSpPr/>
          <p:nvPr/>
        </p:nvGrpSpPr>
        <p:grpSpPr>
          <a:xfrm>
            <a:off x="9190010" y="1623626"/>
            <a:ext cx="3001990" cy="5234373"/>
            <a:chOff x="2507125" y="238100"/>
            <a:chExt cx="2588100" cy="5238775"/>
          </a:xfrm>
        </p:grpSpPr>
        <p:sp>
          <p:nvSpPr>
            <p:cNvPr id="5" name="Google Shape;1799;p64">
              <a:extLst>
                <a:ext uri="{FF2B5EF4-FFF2-40B4-BE49-F238E27FC236}">
                  <a16:creationId xmlns:a16="http://schemas.microsoft.com/office/drawing/2014/main" id="{E5072B6F-2480-4EF6-A432-83F541973349}"/>
                </a:ext>
              </a:extLst>
            </p:cNvPr>
            <p:cNvSpPr/>
            <p:nvPr/>
          </p:nvSpPr>
          <p:spPr>
            <a:xfrm>
              <a:off x="3798025" y="260400"/>
              <a:ext cx="689850" cy="1216925"/>
            </a:xfrm>
            <a:custGeom>
              <a:avLst/>
              <a:gdLst/>
              <a:ahLst/>
              <a:cxnLst/>
              <a:rect l="l" t="t" r="r" b="b"/>
              <a:pathLst>
                <a:path w="27594" h="48677" extrusionOk="0">
                  <a:moveTo>
                    <a:pt x="12485" y="1"/>
                  </a:moveTo>
                  <a:cubicBezTo>
                    <a:pt x="8453" y="1"/>
                    <a:pt x="4728" y="2644"/>
                    <a:pt x="3322" y="6638"/>
                  </a:cubicBezTo>
                  <a:cubicBezTo>
                    <a:pt x="2799" y="8185"/>
                    <a:pt x="2458" y="9800"/>
                    <a:pt x="2321" y="11461"/>
                  </a:cubicBezTo>
                  <a:cubicBezTo>
                    <a:pt x="2162" y="13258"/>
                    <a:pt x="1843" y="15010"/>
                    <a:pt x="547" y="16420"/>
                  </a:cubicBezTo>
                  <a:cubicBezTo>
                    <a:pt x="342" y="16647"/>
                    <a:pt x="183" y="16898"/>
                    <a:pt x="69" y="17171"/>
                  </a:cubicBezTo>
                  <a:cubicBezTo>
                    <a:pt x="1" y="17421"/>
                    <a:pt x="183" y="17694"/>
                    <a:pt x="456" y="17694"/>
                  </a:cubicBezTo>
                  <a:cubicBezTo>
                    <a:pt x="797" y="17648"/>
                    <a:pt x="1138" y="17580"/>
                    <a:pt x="1479" y="17512"/>
                  </a:cubicBezTo>
                  <a:cubicBezTo>
                    <a:pt x="1810" y="17441"/>
                    <a:pt x="2038" y="17393"/>
                    <a:pt x="2203" y="17393"/>
                  </a:cubicBezTo>
                  <a:cubicBezTo>
                    <a:pt x="2570" y="17393"/>
                    <a:pt x="2619" y="17636"/>
                    <a:pt x="2776" y="18422"/>
                  </a:cubicBezTo>
                  <a:cubicBezTo>
                    <a:pt x="2981" y="19445"/>
                    <a:pt x="3208" y="20469"/>
                    <a:pt x="3413" y="21493"/>
                  </a:cubicBezTo>
                  <a:cubicBezTo>
                    <a:pt x="3686" y="22766"/>
                    <a:pt x="4050" y="23381"/>
                    <a:pt x="5074" y="24154"/>
                  </a:cubicBezTo>
                  <a:cubicBezTo>
                    <a:pt x="5910" y="24790"/>
                    <a:pt x="6673" y="24823"/>
                    <a:pt x="7580" y="24823"/>
                  </a:cubicBezTo>
                  <a:cubicBezTo>
                    <a:pt x="7683" y="24823"/>
                    <a:pt x="7789" y="24822"/>
                    <a:pt x="7896" y="24822"/>
                  </a:cubicBezTo>
                  <a:cubicBezTo>
                    <a:pt x="8127" y="24822"/>
                    <a:pt x="8368" y="24824"/>
                    <a:pt x="8622" y="24836"/>
                  </a:cubicBezTo>
                  <a:cubicBezTo>
                    <a:pt x="8736" y="24859"/>
                    <a:pt x="8827" y="24859"/>
                    <a:pt x="8918" y="24859"/>
                  </a:cubicBezTo>
                  <a:cubicBezTo>
                    <a:pt x="9737" y="24950"/>
                    <a:pt x="9759" y="24927"/>
                    <a:pt x="9850" y="25701"/>
                  </a:cubicBezTo>
                  <a:cubicBezTo>
                    <a:pt x="9964" y="26633"/>
                    <a:pt x="9987" y="29295"/>
                    <a:pt x="10123" y="30228"/>
                  </a:cubicBezTo>
                  <a:cubicBezTo>
                    <a:pt x="10237" y="30978"/>
                    <a:pt x="10078" y="31501"/>
                    <a:pt x="9373" y="31820"/>
                  </a:cubicBezTo>
                  <a:cubicBezTo>
                    <a:pt x="8986" y="32002"/>
                    <a:pt x="8941" y="32343"/>
                    <a:pt x="9077" y="32730"/>
                  </a:cubicBezTo>
                  <a:cubicBezTo>
                    <a:pt x="9145" y="32957"/>
                    <a:pt x="9214" y="33208"/>
                    <a:pt x="9282" y="33435"/>
                  </a:cubicBezTo>
                  <a:cubicBezTo>
                    <a:pt x="10123" y="36142"/>
                    <a:pt x="10942" y="38872"/>
                    <a:pt x="11830" y="41579"/>
                  </a:cubicBezTo>
                  <a:cubicBezTo>
                    <a:pt x="12489" y="43671"/>
                    <a:pt x="13217" y="45741"/>
                    <a:pt x="13945" y="47811"/>
                  </a:cubicBezTo>
                  <a:cubicBezTo>
                    <a:pt x="14059" y="48153"/>
                    <a:pt x="14104" y="48676"/>
                    <a:pt x="14605" y="48676"/>
                  </a:cubicBezTo>
                  <a:cubicBezTo>
                    <a:pt x="14615" y="48676"/>
                    <a:pt x="14625" y="48677"/>
                    <a:pt x="14635" y="48677"/>
                  </a:cubicBezTo>
                  <a:cubicBezTo>
                    <a:pt x="15020" y="48677"/>
                    <a:pt x="15133" y="48259"/>
                    <a:pt x="15310" y="47993"/>
                  </a:cubicBezTo>
                  <a:cubicBezTo>
                    <a:pt x="17198" y="45036"/>
                    <a:pt x="19313" y="42261"/>
                    <a:pt x="21611" y="39622"/>
                  </a:cubicBezTo>
                  <a:cubicBezTo>
                    <a:pt x="22111" y="39076"/>
                    <a:pt x="22589" y="38508"/>
                    <a:pt x="23067" y="37916"/>
                  </a:cubicBezTo>
                  <a:cubicBezTo>
                    <a:pt x="24318" y="36301"/>
                    <a:pt x="25546" y="34663"/>
                    <a:pt x="26797" y="33048"/>
                  </a:cubicBezTo>
                  <a:cubicBezTo>
                    <a:pt x="27025" y="32753"/>
                    <a:pt x="27594" y="31729"/>
                    <a:pt x="27252" y="31547"/>
                  </a:cubicBezTo>
                  <a:cubicBezTo>
                    <a:pt x="26934" y="31388"/>
                    <a:pt x="26160" y="30819"/>
                    <a:pt x="25842" y="30705"/>
                  </a:cubicBezTo>
                  <a:cubicBezTo>
                    <a:pt x="24773" y="30273"/>
                    <a:pt x="23271" y="30910"/>
                    <a:pt x="22999" y="29841"/>
                  </a:cubicBezTo>
                  <a:cubicBezTo>
                    <a:pt x="22862" y="29363"/>
                    <a:pt x="22453" y="28635"/>
                    <a:pt x="22430" y="28135"/>
                  </a:cubicBezTo>
                  <a:cubicBezTo>
                    <a:pt x="22225" y="25291"/>
                    <a:pt x="22020" y="22721"/>
                    <a:pt x="21861" y="19900"/>
                  </a:cubicBezTo>
                  <a:cubicBezTo>
                    <a:pt x="21702" y="17512"/>
                    <a:pt x="22635" y="14828"/>
                    <a:pt x="22544" y="12416"/>
                  </a:cubicBezTo>
                  <a:cubicBezTo>
                    <a:pt x="22475" y="10233"/>
                    <a:pt x="22043" y="8049"/>
                    <a:pt x="21224" y="6001"/>
                  </a:cubicBezTo>
                  <a:cubicBezTo>
                    <a:pt x="19905" y="2703"/>
                    <a:pt x="17471" y="656"/>
                    <a:pt x="13900" y="110"/>
                  </a:cubicBezTo>
                  <a:cubicBezTo>
                    <a:pt x="13426" y="36"/>
                    <a:pt x="12953" y="1"/>
                    <a:pt x="12485"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00;p64">
              <a:extLst>
                <a:ext uri="{FF2B5EF4-FFF2-40B4-BE49-F238E27FC236}">
                  <a16:creationId xmlns:a16="http://schemas.microsoft.com/office/drawing/2014/main" id="{A20ECB7E-EAE0-4988-B80F-76977A37CED3}"/>
                </a:ext>
              </a:extLst>
            </p:cNvPr>
            <p:cNvSpPr/>
            <p:nvPr/>
          </p:nvSpPr>
          <p:spPr>
            <a:xfrm>
              <a:off x="3780975" y="238100"/>
              <a:ext cx="660825" cy="533125"/>
            </a:xfrm>
            <a:custGeom>
              <a:avLst/>
              <a:gdLst/>
              <a:ahLst/>
              <a:cxnLst/>
              <a:rect l="l" t="t" r="r" b="b"/>
              <a:pathLst>
                <a:path w="26433" h="21325" extrusionOk="0">
                  <a:moveTo>
                    <a:pt x="16077" y="1"/>
                  </a:moveTo>
                  <a:cubicBezTo>
                    <a:pt x="16049" y="1"/>
                    <a:pt x="16020" y="1"/>
                    <a:pt x="15992" y="1"/>
                  </a:cubicBezTo>
                  <a:cubicBezTo>
                    <a:pt x="12966" y="24"/>
                    <a:pt x="9918" y="69"/>
                    <a:pt x="6893" y="92"/>
                  </a:cubicBezTo>
                  <a:cubicBezTo>
                    <a:pt x="6837" y="91"/>
                    <a:pt x="6781" y="91"/>
                    <a:pt x="6725" y="91"/>
                  </a:cubicBezTo>
                  <a:cubicBezTo>
                    <a:pt x="5327" y="91"/>
                    <a:pt x="3952" y="364"/>
                    <a:pt x="2662" y="911"/>
                  </a:cubicBezTo>
                  <a:cubicBezTo>
                    <a:pt x="1001" y="1639"/>
                    <a:pt x="114" y="2913"/>
                    <a:pt x="46" y="4732"/>
                  </a:cubicBezTo>
                  <a:cubicBezTo>
                    <a:pt x="0" y="5961"/>
                    <a:pt x="410" y="7144"/>
                    <a:pt x="1183" y="8054"/>
                  </a:cubicBezTo>
                  <a:cubicBezTo>
                    <a:pt x="2457" y="9623"/>
                    <a:pt x="4186" y="10328"/>
                    <a:pt x="6165" y="10397"/>
                  </a:cubicBezTo>
                  <a:cubicBezTo>
                    <a:pt x="6240" y="10398"/>
                    <a:pt x="6315" y="10399"/>
                    <a:pt x="6389" y="10399"/>
                  </a:cubicBezTo>
                  <a:cubicBezTo>
                    <a:pt x="7657" y="10399"/>
                    <a:pt x="8921" y="10217"/>
                    <a:pt x="10146" y="9873"/>
                  </a:cubicBezTo>
                  <a:cubicBezTo>
                    <a:pt x="10350" y="9822"/>
                    <a:pt x="10568" y="9720"/>
                    <a:pt x="10798" y="9720"/>
                  </a:cubicBezTo>
                  <a:cubicBezTo>
                    <a:pt x="10875" y="9720"/>
                    <a:pt x="10953" y="9731"/>
                    <a:pt x="11033" y="9760"/>
                  </a:cubicBezTo>
                  <a:cubicBezTo>
                    <a:pt x="11306" y="10192"/>
                    <a:pt x="11283" y="10715"/>
                    <a:pt x="11351" y="11193"/>
                  </a:cubicBezTo>
                  <a:cubicBezTo>
                    <a:pt x="11488" y="12080"/>
                    <a:pt x="11579" y="12967"/>
                    <a:pt x="11693" y="13854"/>
                  </a:cubicBezTo>
                  <a:cubicBezTo>
                    <a:pt x="11715" y="14104"/>
                    <a:pt x="11761" y="14355"/>
                    <a:pt x="11829" y="14582"/>
                  </a:cubicBezTo>
                  <a:cubicBezTo>
                    <a:pt x="11870" y="14906"/>
                    <a:pt x="12162" y="15139"/>
                    <a:pt x="12482" y="15139"/>
                  </a:cubicBezTo>
                  <a:cubicBezTo>
                    <a:pt x="12522" y="15139"/>
                    <a:pt x="12562" y="15136"/>
                    <a:pt x="12602" y="15128"/>
                  </a:cubicBezTo>
                  <a:cubicBezTo>
                    <a:pt x="12739" y="15105"/>
                    <a:pt x="12898" y="15083"/>
                    <a:pt x="13035" y="15060"/>
                  </a:cubicBezTo>
                  <a:cubicBezTo>
                    <a:pt x="14331" y="14832"/>
                    <a:pt x="14582" y="14855"/>
                    <a:pt x="14718" y="13445"/>
                  </a:cubicBezTo>
                  <a:cubicBezTo>
                    <a:pt x="14741" y="13149"/>
                    <a:pt x="14786" y="12853"/>
                    <a:pt x="14900" y="12580"/>
                  </a:cubicBezTo>
                  <a:cubicBezTo>
                    <a:pt x="14991" y="12239"/>
                    <a:pt x="15150" y="11921"/>
                    <a:pt x="15378" y="11648"/>
                  </a:cubicBezTo>
                  <a:cubicBezTo>
                    <a:pt x="15669" y="11303"/>
                    <a:pt x="16011" y="11132"/>
                    <a:pt x="16346" y="11132"/>
                  </a:cubicBezTo>
                  <a:cubicBezTo>
                    <a:pt x="16718" y="11132"/>
                    <a:pt x="17081" y="11343"/>
                    <a:pt x="17357" y="11761"/>
                  </a:cubicBezTo>
                  <a:cubicBezTo>
                    <a:pt x="17630" y="12125"/>
                    <a:pt x="17789" y="12535"/>
                    <a:pt x="17880" y="12990"/>
                  </a:cubicBezTo>
                  <a:cubicBezTo>
                    <a:pt x="17994" y="13627"/>
                    <a:pt x="18130" y="14264"/>
                    <a:pt x="18221" y="14901"/>
                  </a:cubicBezTo>
                  <a:cubicBezTo>
                    <a:pt x="18358" y="15742"/>
                    <a:pt x="18426" y="16584"/>
                    <a:pt x="18585" y="17403"/>
                  </a:cubicBezTo>
                  <a:cubicBezTo>
                    <a:pt x="18835" y="18540"/>
                    <a:pt x="19222" y="19609"/>
                    <a:pt x="20064" y="20474"/>
                  </a:cubicBezTo>
                  <a:cubicBezTo>
                    <a:pt x="20581" y="21030"/>
                    <a:pt x="21291" y="21325"/>
                    <a:pt x="22005" y="21325"/>
                  </a:cubicBezTo>
                  <a:cubicBezTo>
                    <a:pt x="22516" y="21325"/>
                    <a:pt x="23030" y="21174"/>
                    <a:pt x="23476" y="20860"/>
                  </a:cubicBezTo>
                  <a:cubicBezTo>
                    <a:pt x="23863" y="20610"/>
                    <a:pt x="24181" y="20315"/>
                    <a:pt x="24454" y="19951"/>
                  </a:cubicBezTo>
                  <a:cubicBezTo>
                    <a:pt x="25159" y="19086"/>
                    <a:pt x="25614" y="18085"/>
                    <a:pt x="25819" y="16993"/>
                  </a:cubicBezTo>
                  <a:cubicBezTo>
                    <a:pt x="26001" y="15924"/>
                    <a:pt x="26137" y="14832"/>
                    <a:pt x="26205" y="13740"/>
                  </a:cubicBezTo>
                  <a:cubicBezTo>
                    <a:pt x="26433" y="10055"/>
                    <a:pt x="25318" y="6439"/>
                    <a:pt x="23089" y="3504"/>
                  </a:cubicBezTo>
                  <a:cubicBezTo>
                    <a:pt x="21354" y="1161"/>
                    <a:pt x="18995" y="1"/>
                    <a:pt x="16077"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01;p64">
              <a:extLst>
                <a:ext uri="{FF2B5EF4-FFF2-40B4-BE49-F238E27FC236}">
                  <a16:creationId xmlns:a16="http://schemas.microsoft.com/office/drawing/2014/main" id="{D3907770-4A15-4DC2-A625-DCDE526E2B88}"/>
                </a:ext>
              </a:extLst>
            </p:cNvPr>
            <p:cNvSpPr/>
            <p:nvPr/>
          </p:nvSpPr>
          <p:spPr>
            <a:xfrm>
              <a:off x="3907225" y="603625"/>
              <a:ext cx="39825" cy="39975"/>
            </a:xfrm>
            <a:custGeom>
              <a:avLst/>
              <a:gdLst/>
              <a:ahLst/>
              <a:cxnLst/>
              <a:rect l="l" t="t" r="r" b="b"/>
              <a:pathLst>
                <a:path w="1593" h="1599" extrusionOk="0">
                  <a:moveTo>
                    <a:pt x="848" y="1"/>
                  </a:moveTo>
                  <a:cubicBezTo>
                    <a:pt x="823" y="1"/>
                    <a:pt x="798" y="3"/>
                    <a:pt x="774" y="7"/>
                  </a:cubicBezTo>
                  <a:cubicBezTo>
                    <a:pt x="569" y="7"/>
                    <a:pt x="364" y="98"/>
                    <a:pt x="228" y="234"/>
                  </a:cubicBezTo>
                  <a:cubicBezTo>
                    <a:pt x="137" y="325"/>
                    <a:pt x="91" y="416"/>
                    <a:pt x="69" y="507"/>
                  </a:cubicBezTo>
                  <a:cubicBezTo>
                    <a:pt x="23" y="598"/>
                    <a:pt x="0" y="712"/>
                    <a:pt x="0" y="826"/>
                  </a:cubicBezTo>
                  <a:lnTo>
                    <a:pt x="23" y="1008"/>
                  </a:lnTo>
                  <a:cubicBezTo>
                    <a:pt x="69" y="1144"/>
                    <a:pt x="137" y="1281"/>
                    <a:pt x="251" y="1371"/>
                  </a:cubicBezTo>
                  <a:lnTo>
                    <a:pt x="433" y="1508"/>
                  </a:lnTo>
                  <a:cubicBezTo>
                    <a:pt x="546" y="1576"/>
                    <a:pt x="683" y="1599"/>
                    <a:pt x="819" y="1599"/>
                  </a:cubicBezTo>
                  <a:cubicBezTo>
                    <a:pt x="933" y="1599"/>
                    <a:pt x="1024" y="1576"/>
                    <a:pt x="1115" y="1531"/>
                  </a:cubicBezTo>
                  <a:cubicBezTo>
                    <a:pt x="1229" y="1485"/>
                    <a:pt x="1320" y="1440"/>
                    <a:pt x="1388" y="1349"/>
                  </a:cubicBezTo>
                  <a:cubicBezTo>
                    <a:pt x="1524" y="1190"/>
                    <a:pt x="1593" y="985"/>
                    <a:pt x="1593" y="780"/>
                  </a:cubicBezTo>
                  <a:lnTo>
                    <a:pt x="1570" y="575"/>
                  </a:lnTo>
                  <a:cubicBezTo>
                    <a:pt x="1524" y="439"/>
                    <a:pt x="1456" y="325"/>
                    <a:pt x="1342" y="211"/>
                  </a:cubicBezTo>
                  <a:lnTo>
                    <a:pt x="1183" y="98"/>
                  </a:lnTo>
                  <a:cubicBezTo>
                    <a:pt x="1090" y="41"/>
                    <a:pt x="965" y="1"/>
                    <a:pt x="848"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02;p64">
              <a:extLst>
                <a:ext uri="{FF2B5EF4-FFF2-40B4-BE49-F238E27FC236}">
                  <a16:creationId xmlns:a16="http://schemas.microsoft.com/office/drawing/2014/main" id="{7FF70E5C-9E9F-42C0-BA41-4BD82CBB5B3F}"/>
                </a:ext>
              </a:extLst>
            </p:cNvPr>
            <p:cNvSpPr/>
            <p:nvPr/>
          </p:nvSpPr>
          <p:spPr>
            <a:xfrm>
              <a:off x="3906075" y="736275"/>
              <a:ext cx="81925" cy="39075"/>
            </a:xfrm>
            <a:custGeom>
              <a:avLst/>
              <a:gdLst/>
              <a:ahLst/>
              <a:cxnLst/>
              <a:rect l="l" t="t" r="r" b="b"/>
              <a:pathLst>
                <a:path w="3277" h="1563" extrusionOk="0">
                  <a:moveTo>
                    <a:pt x="3276" y="1"/>
                  </a:moveTo>
                  <a:lnTo>
                    <a:pt x="3276" y="1"/>
                  </a:lnTo>
                  <a:cubicBezTo>
                    <a:pt x="2776" y="206"/>
                    <a:pt x="2230" y="365"/>
                    <a:pt x="1707" y="410"/>
                  </a:cubicBezTo>
                  <a:cubicBezTo>
                    <a:pt x="729" y="547"/>
                    <a:pt x="1" y="570"/>
                    <a:pt x="1" y="570"/>
                  </a:cubicBezTo>
                  <a:cubicBezTo>
                    <a:pt x="1" y="570"/>
                    <a:pt x="676" y="1563"/>
                    <a:pt x="1600" y="1563"/>
                  </a:cubicBezTo>
                  <a:cubicBezTo>
                    <a:pt x="1665" y="1563"/>
                    <a:pt x="1731" y="1558"/>
                    <a:pt x="1798" y="1548"/>
                  </a:cubicBezTo>
                  <a:cubicBezTo>
                    <a:pt x="3163" y="1366"/>
                    <a:pt x="3276" y="1"/>
                    <a:pt x="3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03;p64">
              <a:extLst>
                <a:ext uri="{FF2B5EF4-FFF2-40B4-BE49-F238E27FC236}">
                  <a16:creationId xmlns:a16="http://schemas.microsoft.com/office/drawing/2014/main" id="{F1E7DC7A-BB10-4511-9E03-2A0B9009369D}"/>
                </a:ext>
              </a:extLst>
            </p:cNvPr>
            <p:cNvSpPr/>
            <p:nvPr/>
          </p:nvSpPr>
          <p:spPr>
            <a:xfrm>
              <a:off x="3903250" y="563400"/>
              <a:ext cx="63700" cy="31300"/>
            </a:xfrm>
            <a:custGeom>
              <a:avLst/>
              <a:gdLst/>
              <a:ahLst/>
              <a:cxnLst/>
              <a:rect l="l" t="t" r="r" b="b"/>
              <a:pathLst>
                <a:path w="2548" h="1252" extrusionOk="0">
                  <a:moveTo>
                    <a:pt x="1274" y="1"/>
                  </a:moveTo>
                  <a:cubicBezTo>
                    <a:pt x="569" y="1"/>
                    <a:pt x="0" y="842"/>
                    <a:pt x="0" y="842"/>
                  </a:cubicBezTo>
                  <a:cubicBezTo>
                    <a:pt x="283" y="748"/>
                    <a:pt x="576" y="697"/>
                    <a:pt x="873" y="697"/>
                  </a:cubicBezTo>
                  <a:cubicBezTo>
                    <a:pt x="1006" y="697"/>
                    <a:pt x="1140" y="707"/>
                    <a:pt x="1274" y="728"/>
                  </a:cubicBezTo>
                  <a:cubicBezTo>
                    <a:pt x="1729" y="842"/>
                    <a:pt x="2161" y="1024"/>
                    <a:pt x="2548" y="1252"/>
                  </a:cubicBezTo>
                  <a:cubicBezTo>
                    <a:pt x="2548" y="1252"/>
                    <a:pt x="2161" y="23"/>
                    <a:pt x="1274"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04;p64">
              <a:extLst>
                <a:ext uri="{FF2B5EF4-FFF2-40B4-BE49-F238E27FC236}">
                  <a16:creationId xmlns:a16="http://schemas.microsoft.com/office/drawing/2014/main" id="{B006BE54-7B13-451E-B36D-7FBED061064D}"/>
                </a:ext>
              </a:extLst>
            </p:cNvPr>
            <p:cNvSpPr/>
            <p:nvPr/>
          </p:nvSpPr>
          <p:spPr>
            <a:xfrm>
              <a:off x="3893000" y="4814350"/>
              <a:ext cx="604550" cy="662525"/>
            </a:xfrm>
            <a:custGeom>
              <a:avLst/>
              <a:gdLst/>
              <a:ahLst/>
              <a:cxnLst/>
              <a:rect l="l" t="t" r="r" b="b"/>
              <a:pathLst>
                <a:path w="24182" h="26501" extrusionOk="0">
                  <a:moveTo>
                    <a:pt x="18881" y="0"/>
                  </a:moveTo>
                  <a:lnTo>
                    <a:pt x="10828" y="3185"/>
                  </a:lnTo>
                  <a:cubicBezTo>
                    <a:pt x="10828" y="3185"/>
                    <a:pt x="12080" y="8690"/>
                    <a:pt x="10192" y="13353"/>
                  </a:cubicBezTo>
                  <a:cubicBezTo>
                    <a:pt x="8281" y="18016"/>
                    <a:pt x="7007" y="20132"/>
                    <a:pt x="4050" y="22247"/>
                  </a:cubicBezTo>
                  <a:lnTo>
                    <a:pt x="4027" y="22247"/>
                  </a:lnTo>
                  <a:cubicBezTo>
                    <a:pt x="1070" y="24363"/>
                    <a:pt x="1" y="26501"/>
                    <a:pt x="1" y="26501"/>
                  </a:cubicBezTo>
                  <a:lnTo>
                    <a:pt x="14423" y="26501"/>
                  </a:lnTo>
                  <a:cubicBezTo>
                    <a:pt x="14423" y="26501"/>
                    <a:pt x="21201" y="15468"/>
                    <a:pt x="24181" y="9531"/>
                  </a:cubicBezTo>
                  <a:cubicBezTo>
                    <a:pt x="24045" y="8621"/>
                    <a:pt x="22088" y="5255"/>
                    <a:pt x="20587" y="2775"/>
                  </a:cubicBezTo>
                  <a:cubicBezTo>
                    <a:pt x="19632" y="1206"/>
                    <a:pt x="18881" y="0"/>
                    <a:pt x="18881"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05;p64">
              <a:extLst>
                <a:ext uri="{FF2B5EF4-FFF2-40B4-BE49-F238E27FC236}">
                  <a16:creationId xmlns:a16="http://schemas.microsoft.com/office/drawing/2014/main" id="{D239B116-7B07-4852-926C-66488A1A45BE}"/>
                </a:ext>
              </a:extLst>
            </p:cNvPr>
            <p:cNvSpPr/>
            <p:nvPr/>
          </p:nvSpPr>
          <p:spPr>
            <a:xfrm>
              <a:off x="3893000" y="4883725"/>
              <a:ext cx="604550" cy="593150"/>
            </a:xfrm>
            <a:custGeom>
              <a:avLst/>
              <a:gdLst/>
              <a:ahLst/>
              <a:cxnLst/>
              <a:rect l="l" t="t" r="r" b="b"/>
              <a:pathLst>
                <a:path w="24182" h="23726" extrusionOk="0">
                  <a:moveTo>
                    <a:pt x="20587" y="0"/>
                  </a:moveTo>
                  <a:cubicBezTo>
                    <a:pt x="19018" y="1934"/>
                    <a:pt x="19632" y="5505"/>
                    <a:pt x="19245" y="8144"/>
                  </a:cubicBezTo>
                  <a:cubicBezTo>
                    <a:pt x="18813" y="11215"/>
                    <a:pt x="14718" y="19017"/>
                    <a:pt x="14718" y="19017"/>
                  </a:cubicBezTo>
                  <a:cubicBezTo>
                    <a:pt x="14718" y="19017"/>
                    <a:pt x="10851" y="18858"/>
                    <a:pt x="8235" y="18858"/>
                  </a:cubicBezTo>
                  <a:cubicBezTo>
                    <a:pt x="5710" y="18858"/>
                    <a:pt x="4163" y="19381"/>
                    <a:pt x="4050" y="19472"/>
                  </a:cubicBezTo>
                  <a:lnTo>
                    <a:pt x="4027" y="19472"/>
                  </a:lnTo>
                  <a:cubicBezTo>
                    <a:pt x="1070" y="21588"/>
                    <a:pt x="1" y="23726"/>
                    <a:pt x="1" y="23726"/>
                  </a:cubicBezTo>
                  <a:lnTo>
                    <a:pt x="14423" y="23726"/>
                  </a:lnTo>
                  <a:cubicBezTo>
                    <a:pt x="14423" y="23726"/>
                    <a:pt x="21201" y="12693"/>
                    <a:pt x="24181" y="6756"/>
                  </a:cubicBezTo>
                  <a:cubicBezTo>
                    <a:pt x="24045" y="5846"/>
                    <a:pt x="22088" y="2480"/>
                    <a:pt x="20587"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06;p64">
              <a:extLst>
                <a:ext uri="{FF2B5EF4-FFF2-40B4-BE49-F238E27FC236}">
                  <a16:creationId xmlns:a16="http://schemas.microsoft.com/office/drawing/2014/main" id="{07F5F2B8-04E2-4CFA-B5F4-4A3F1A7D4196}"/>
                </a:ext>
              </a:extLst>
            </p:cNvPr>
            <p:cNvSpPr/>
            <p:nvPr/>
          </p:nvSpPr>
          <p:spPr>
            <a:xfrm>
              <a:off x="3691125" y="2599875"/>
              <a:ext cx="786525" cy="2416950"/>
            </a:xfrm>
            <a:custGeom>
              <a:avLst/>
              <a:gdLst/>
              <a:ahLst/>
              <a:cxnLst/>
              <a:rect l="l" t="t" r="r" b="b"/>
              <a:pathLst>
                <a:path w="31461" h="96678" extrusionOk="0">
                  <a:moveTo>
                    <a:pt x="1274" y="0"/>
                  </a:moveTo>
                  <a:cubicBezTo>
                    <a:pt x="1274" y="0"/>
                    <a:pt x="1138" y="3867"/>
                    <a:pt x="978" y="9623"/>
                  </a:cubicBezTo>
                  <a:cubicBezTo>
                    <a:pt x="569" y="24795"/>
                    <a:pt x="0" y="53070"/>
                    <a:pt x="1274" y="58621"/>
                  </a:cubicBezTo>
                  <a:cubicBezTo>
                    <a:pt x="3026" y="66264"/>
                    <a:pt x="17903" y="96677"/>
                    <a:pt x="17903" y="96677"/>
                  </a:cubicBezTo>
                  <a:lnTo>
                    <a:pt x="31460" y="91423"/>
                  </a:lnTo>
                  <a:lnTo>
                    <a:pt x="19654" y="45928"/>
                  </a:lnTo>
                  <a:cubicBezTo>
                    <a:pt x="19654" y="45928"/>
                    <a:pt x="21360" y="23226"/>
                    <a:pt x="21588" y="9623"/>
                  </a:cubicBezTo>
                  <a:cubicBezTo>
                    <a:pt x="21656" y="5073"/>
                    <a:pt x="21565" y="1547"/>
                    <a:pt x="21178" y="228"/>
                  </a:cubicBezTo>
                  <a:lnTo>
                    <a:pt x="1274" y="0"/>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07;p64">
              <a:extLst>
                <a:ext uri="{FF2B5EF4-FFF2-40B4-BE49-F238E27FC236}">
                  <a16:creationId xmlns:a16="http://schemas.microsoft.com/office/drawing/2014/main" id="{A89E64DB-F108-48C1-BA65-F6C6BA9211F4}"/>
                </a:ext>
              </a:extLst>
            </p:cNvPr>
            <p:cNvSpPr/>
            <p:nvPr/>
          </p:nvSpPr>
          <p:spPr>
            <a:xfrm>
              <a:off x="3896975" y="5165225"/>
              <a:ext cx="747850" cy="311650"/>
            </a:xfrm>
            <a:custGeom>
              <a:avLst/>
              <a:gdLst/>
              <a:ahLst/>
              <a:cxnLst/>
              <a:rect l="l" t="t" r="r" b="b"/>
              <a:pathLst>
                <a:path w="29914" h="12466" extrusionOk="0">
                  <a:moveTo>
                    <a:pt x="17198" y="0"/>
                  </a:moveTo>
                  <a:lnTo>
                    <a:pt x="17198" y="0"/>
                  </a:lnTo>
                  <a:cubicBezTo>
                    <a:pt x="17198" y="0"/>
                    <a:pt x="17630" y="3140"/>
                    <a:pt x="12057" y="5755"/>
                  </a:cubicBezTo>
                  <a:cubicBezTo>
                    <a:pt x="10169" y="6620"/>
                    <a:pt x="8190" y="7257"/>
                    <a:pt x="6165" y="7689"/>
                  </a:cubicBezTo>
                  <a:cubicBezTo>
                    <a:pt x="1388" y="8758"/>
                    <a:pt x="1" y="12466"/>
                    <a:pt x="1" y="12466"/>
                  </a:cubicBezTo>
                  <a:lnTo>
                    <a:pt x="29914" y="12466"/>
                  </a:lnTo>
                  <a:lnTo>
                    <a:pt x="29618" y="6847"/>
                  </a:lnTo>
                  <a:lnTo>
                    <a:pt x="29322" y="910"/>
                  </a:lnTo>
                  <a:lnTo>
                    <a:pt x="17198"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08;p64">
              <a:extLst>
                <a:ext uri="{FF2B5EF4-FFF2-40B4-BE49-F238E27FC236}">
                  <a16:creationId xmlns:a16="http://schemas.microsoft.com/office/drawing/2014/main" id="{C308C533-93EA-461E-89BD-A084D8A3CB28}"/>
                </a:ext>
              </a:extLst>
            </p:cNvPr>
            <p:cNvSpPr/>
            <p:nvPr/>
          </p:nvSpPr>
          <p:spPr>
            <a:xfrm>
              <a:off x="4108525" y="2488975"/>
              <a:ext cx="606825" cy="2785450"/>
            </a:xfrm>
            <a:custGeom>
              <a:avLst/>
              <a:gdLst/>
              <a:ahLst/>
              <a:cxnLst/>
              <a:rect l="l" t="t" r="r" b="b"/>
              <a:pathLst>
                <a:path w="24273" h="111418" extrusionOk="0">
                  <a:moveTo>
                    <a:pt x="22680" y="1"/>
                  </a:moveTo>
                  <a:lnTo>
                    <a:pt x="2776" y="638"/>
                  </a:lnTo>
                  <a:cubicBezTo>
                    <a:pt x="2776" y="638"/>
                    <a:pt x="2435" y="5324"/>
                    <a:pt x="2003" y="11989"/>
                  </a:cubicBezTo>
                  <a:cubicBezTo>
                    <a:pt x="1161" y="25228"/>
                    <a:pt x="1" y="46269"/>
                    <a:pt x="524" y="54276"/>
                  </a:cubicBezTo>
                  <a:cubicBezTo>
                    <a:pt x="1320" y="66355"/>
                    <a:pt x="6188" y="107301"/>
                    <a:pt x="6188" y="107301"/>
                  </a:cubicBezTo>
                  <a:lnTo>
                    <a:pt x="24273" y="111418"/>
                  </a:lnTo>
                  <a:cubicBezTo>
                    <a:pt x="24273" y="111418"/>
                    <a:pt x="22066" y="67288"/>
                    <a:pt x="21156" y="57142"/>
                  </a:cubicBezTo>
                  <a:cubicBezTo>
                    <a:pt x="21315" y="50068"/>
                    <a:pt x="21998" y="26570"/>
                    <a:pt x="22430" y="11989"/>
                  </a:cubicBezTo>
                  <a:cubicBezTo>
                    <a:pt x="22635" y="4960"/>
                    <a:pt x="22794" y="1"/>
                    <a:pt x="22794" y="1"/>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09;p64">
              <a:extLst>
                <a:ext uri="{FF2B5EF4-FFF2-40B4-BE49-F238E27FC236}">
                  <a16:creationId xmlns:a16="http://schemas.microsoft.com/office/drawing/2014/main" id="{49DFE121-75B5-44A9-B582-AEFD03E129F3}"/>
                </a:ext>
              </a:extLst>
            </p:cNvPr>
            <p:cNvSpPr/>
            <p:nvPr/>
          </p:nvSpPr>
          <p:spPr>
            <a:xfrm>
              <a:off x="3896975" y="5309100"/>
              <a:ext cx="747850" cy="167775"/>
            </a:xfrm>
            <a:custGeom>
              <a:avLst/>
              <a:gdLst/>
              <a:ahLst/>
              <a:cxnLst/>
              <a:rect l="l" t="t" r="r" b="b"/>
              <a:pathLst>
                <a:path w="29914" h="6711" extrusionOk="0">
                  <a:moveTo>
                    <a:pt x="12057" y="0"/>
                  </a:moveTo>
                  <a:cubicBezTo>
                    <a:pt x="10169" y="865"/>
                    <a:pt x="8190" y="1502"/>
                    <a:pt x="6165" y="1934"/>
                  </a:cubicBezTo>
                  <a:cubicBezTo>
                    <a:pt x="1388" y="3003"/>
                    <a:pt x="1" y="6711"/>
                    <a:pt x="1" y="6711"/>
                  </a:cubicBezTo>
                  <a:lnTo>
                    <a:pt x="29914" y="6711"/>
                  </a:lnTo>
                  <a:lnTo>
                    <a:pt x="29618" y="1092"/>
                  </a:lnTo>
                  <a:cubicBezTo>
                    <a:pt x="26957" y="1911"/>
                    <a:pt x="22930" y="3777"/>
                    <a:pt x="15856" y="4414"/>
                  </a:cubicBezTo>
                  <a:cubicBezTo>
                    <a:pt x="14991" y="2844"/>
                    <a:pt x="13490" y="1274"/>
                    <a:pt x="12057"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10;p64">
              <a:extLst>
                <a:ext uri="{FF2B5EF4-FFF2-40B4-BE49-F238E27FC236}">
                  <a16:creationId xmlns:a16="http://schemas.microsoft.com/office/drawing/2014/main" id="{A090B0B3-08FA-4B1C-AE28-968AD064B4BB}"/>
                </a:ext>
              </a:extLst>
            </p:cNvPr>
            <p:cNvSpPr/>
            <p:nvPr/>
          </p:nvSpPr>
          <p:spPr>
            <a:xfrm>
              <a:off x="4734650" y="1938700"/>
              <a:ext cx="360575" cy="1374225"/>
            </a:xfrm>
            <a:custGeom>
              <a:avLst/>
              <a:gdLst/>
              <a:ahLst/>
              <a:cxnLst/>
              <a:rect l="l" t="t" r="r" b="b"/>
              <a:pathLst>
                <a:path w="14423" h="54969" extrusionOk="0">
                  <a:moveTo>
                    <a:pt x="8862" y="1"/>
                  </a:moveTo>
                  <a:cubicBezTo>
                    <a:pt x="8776" y="1"/>
                    <a:pt x="8681" y="6"/>
                    <a:pt x="8577" y="15"/>
                  </a:cubicBezTo>
                  <a:cubicBezTo>
                    <a:pt x="7917" y="83"/>
                    <a:pt x="7280" y="151"/>
                    <a:pt x="6643" y="242"/>
                  </a:cubicBezTo>
                  <a:cubicBezTo>
                    <a:pt x="4664" y="538"/>
                    <a:pt x="2708" y="834"/>
                    <a:pt x="729" y="1152"/>
                  </a:cubicBezTo>
                  <a:cubicBezTo>
                    <a:pt x="115" y="1243"/>
                    <a:pt x="1" y="1425"/>
                    <a:pt x="92" y="2085"/>
                  </a:cubicBezTo>
                  <a:cubicBezTo>
                    <a:pt x="228" y="3063"/>
                    <a:pt x="342" y="4064"/>
                    <a:pt x="547" y="5042"/>
                  </a:cubicBezTo>
                  <a:cubicBezTo>
                    <a:pt x="1138" y="8022"/>
                    <a:pt x="1843" y="10979"/>
                    <a:pt x="2367" y="13982"/>
                  </a:cubicBezTo>
                  <a:cubicBezTo>
                    <a:pt x="2822" y="16529"/>
                    <a:pt x="3095" y="19100"/>
                    <a:pt x="3436" y="21670"/>
                  </a:cubicBezTo>
                  <a:cubicBezTo>
                    <a:pt x="3913" y="25333"/>
                    <a:pt x="4027" y="29018"/>
                    <a:pt x="3459" y="32703"/>
                  </a:cubicBezTo>
                  <a:cubicBezTo>
                    <a:pt x="2958" y="35546"/>
                    <a:pt x="2753" y="38435"/>
                    <a:pt x="2799" y="41324"/>
                  </a:cubicBezTo>
                  <a:cubicBezTo>
                    <a:pt x="2822" y="42371"/>
                    <a:pt x="2822" y="43417"/>
                    <a:pt x="2844" y="44463"/>
                  </a:cubicBezTo>
                  <a:cubicBezTo>
                    <a:pt x="2913" y="45806"/>
                    <a:pt x="2981" y="47148"/>
                    <a:pt x="3049" y="48490"/>
                  </a:cubicBezTo>
                  <a:cubicBezTo>
                    <a:pt x="3026" y="48899"/>
                    <a:pt x="3117" y="49286"/>
                    <a:pt x="3299" y="49650"/>
                  </a:cubicBezTo>
                  <a:cubicBezTo>
                    <a:pt x="3394" y="49893"/>
                    <a:pt x="3616" y="50023"/>
                    <a:pt x="3843" y="50023"/>
                  </a:cubicBezTo>
                  <a:cubicBezTo>
                    <a:pt x="3999" y="50023"/>
                    <a:pt x="4157" y="49962"/>
                    <a:pt x="4277" y="49832"/>
                  </a:cubicBezTo>
                  <a:cubicBezTo>
                    <a:pt x="4596" y="49491"/>
                    <a:pt x="4801" y="49081"/>
                    <a:pt x="4869" y="48626"/>
                  </a:cubicBezTo>
                  <a:cubicBezTo>
                    <a:pt x="5074" y="47512"/>
                    <a:pt x="5256" y="46374"/>
                    <a:pt x="5506" y="45260"/>
                  </a:cubicBezTo>
                  <a:cubicBezTo>
                    <a:pt x="5597" y="44850"/>
                    <a:pt x="5551" y="44190"/>
                    <a:pt x="5961" y="44099"/>
                  </a:cubicBezTo>
                  <a:cubicBezTo>
                    <a:pt x="6006" y="44088"/>
                    <a:pt x="6048" y="44082"/>
                    <a:pt x="6086" y="44082"/>
                  </a:cubicBezTo>
                  <a:cubicBezTo>
                    <a:pt x="6493" y="44082"/>
                    <a:pt x="6549" y="44698"/>
                    <a:pt x="6757" y="45009"/>
                  </a:cubicBezTo>
                  <a:cubicBezTo>
                    <a:pt x="6871" y="45169"/>
                    <a:pt x="6984" y="45351"/>
                    <a:pt x="7053" y="45533"/>
                  </a:cubicBezTo>
                  <a:cubicBezTo>
                    <a:pt x="7712" y="47034"/>
                    <a:pt x="8281" y="48581"/>
                    <a:pt x="8167" y="50287"/>
                  </a:cubicBezTo>
                  <a:cubicBezTo>
                    <a:pt x="8099" y="51265"/>
                    <a:pt x="8145" y="52266"/>
                    <a:pt x="8145" y="53267"/>
                  </a:cubicBezTo>
                  <a:cubicBezTo>
                    <a:pt x="8122" y="53767"/>
                    <a:pt x="8236" y="54268"/>
                    <a:pt x="8440" y="54723"/>
                  </a:cubicBezTo>
                  <a:cubicBezTo>
                    <a:pt x="8532" y="54879"/>
                    <a:pt x="8721" y="54969"/>
                    <a:pt x="8896" y="54969"/>
                  </a:cubicBezTo>
                  <a:cubicBezTo>
                    <a:pt x="9025" y="54969"/>
                    <a:pt x="9146" y="54920"/>
                    <a:pt x="9214" y="54814"/>
                  </a:cubicBezTo>
                  <a:cubicBezTo>
                    <a:pt x="9418" y="54495"/>
                    <a:pt x="9600" y="54131"/>
                    <a:pt x="9782" y="53767"/>
                  </a:cubicBezTo>
                  <a:cubicBezTo>
                    <a:pt x="9828" y="53767"/>
                    <a:pt x="9873" y="53767"/>
                    <a:pt x="9919" y="53790"/>
                  </a:cubicBezTo>
                  <a:cubicBezTo>
                    <a:pt x="10242" y="53915"/>
                    <a:pt x="10462" y="53988"/>
                    <a:pt x="10624" y="53988"/>
                  </a:cubicBezTo>
                  <a:cubicBezTo>
                    <a:pt x="10874" y="53988"/>
                    <a:pt x="10987" y="53817"/>
                    <a:pt x="11124" y="53403"/>
                  </a:cubicBezTo>
                  <a:cubicBezTo>
                    <a:pt x="11284" y="52948"/>
                    <a:pt x="11420" y="52471"/>
                    <a:pt x="11534" y="51993"/>
                  </a:cubicBezTo>
                  <a:cubicBezTo>
                    <a:pt x="11966" y="52152"/>
                    <a:pt x="11852" y="52516"/>
                    <a:pt x="12012" y="52766"/>
                  </a:cubicBezTo>
                  <a:cubicBezTo>
                    <a:pt x="12197" y="53056"/>
                    <a:pt x="12454" y="53204"/>
                    <a:pt x="12703" y="53204"/>
                  </a:cubicBezTo>
                  <a:cubicBezTo>
                    <a:pt x="12942" y="53204"/>
                    <a:pt x="13175" y="53068"/>
                    <a:pt x="13331" y="52789"/>
                  </a:cubicBezTo>
                  <a:cubicBezTo>
                    <a:pt x="13604" y="52334"/>
                    <a:pt x="13786" y="51811"/>
                    <a:pt x="13877" y="51265"/>
                  </a:cubicBezTo>
                  <a:cubicBezTo>
                    <a:pt x="14423" y="48103"/>
                    <a:pt x="14377" y="44873"/>
                    <a:pt x="13740" y="41756"/>
                  </a:cubicBezTo>
                  <a:cubicBezTo>
                    <a:pt x="13513" y="40687"/>
                    <a:pt x="13217" y="39618"/>
                    <a:pt x="12967" y="38549"/>
                  </a:cubicBezTo>
                  <a:cubicBezTo>
                    <a:pt x="12831" y="37980"/>
                    <a:pt x="12694" y="37389"/>
                    <a:pt x="12580" y="36797"/>
                  </a:cubicBezTo>
                  <a:cubicBezTo>
                    <a:pt x="11989" y="33545"/>
                    <a:pt x="11898" y="30269"/>
                    <a:pt x="11852" y="26971"/>
                  </a:cubicBezTo>
                  <a:cubicBezTo>
                    <a:pt x="11807" y="24241"/>
                    <a:pt x="11943" y="21488"/>
                    <a:pt x="12012" y="18759"/>
                  </a:cubicBezTo>
                  <a:cubicBezTo>
                    <a:pt x="12080" y="16325"/>
                    <a:pt x="11943" y="13868"/>
                    <a:pt x="11579" y="11457"/>
                  </a:cubicBezTo>
                  <a:cubicBezTo>
                    <a:pt x="11193" y="8932"/>
                    <a:pt x="10647" y="6452"/>
                    <a:pt x="10146" y="3973"/>
                  </a:cubicBezTo>
                  <a:cubicBezTo>
                    <a:pt x="9896" y="2949"/>
                    <a:pt x="9737" y="1903"/>
                    <a:pt x="9646" y="879"/>
                  </a:cubicBezTo>
                  <a:cubicBezTo>
                    <a:pt x="9626" y="210"/>
                    <a:pt x="9419" y="1"/>
                    <a:pt x="8862"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11;p64">
              <a:extLst>
                <a:ext uri="{FF2B5EF4-FFF2-40B4-BE49-F238E27FC236}">
                  <a16:creationId xmlns:a16="http://schemas.microsoft.com/office/drawing/2014/main" id="{84543B99-521D-4D2F-A47E-C324FD48CDF4}"/>
                </a:ext>
              </a:extLst>
            </p:cNvPr>
            <p:cNvSpPr/>
            <p:nvPr/>
          </p:nvSpPr>
          <p:spPr>
            <a:xfrm>
              <a:off x="3151425" y="1827975"/>
              <a:ext cx="409500" cy="448500"/>
            </a:xfrm>
            <a:custGeom>
              <a:avLst/>
              <a:gdLst/>
              <a:ahLst/>
              <a:cxnLst/>
              <a:rect l="l" t="t" r="r" b="b"/>
              <a:pathLst>
                <a:path w="16380" h="17940" extrusionOk="0">
                  <a:moveTo>
                    <a:pt x="7552" y="1"/>
                  </a:moveTo>
                  <a:cubicBezTo>
                    <a:pt x="7245" y="1"/>
                    <a:pt x="7028" y="368"/>
                    <a:pt x="6507" y="1168"/>
                  </a:cubicBezTo>
                  <a:cubicBezTo>
                    <a:pt x="5574" y="2647"/>
                    <a:pt x="4687" y="4148"/>
                    <a:pt x="3572" y="5513"/>
                  </a:cubicBezTo>
                  <a:cubicBezTo>
                    <a:pt x="2526" y="6764"/>
                    <a:pt x="1502" y="8061"/>
                    <a:pt x="479" y="9357"/>
                  </a:cubicBezTo>
                  <a:cubicBezTo>
                    <a:pt x="1" y="9926"/>
                    <a:pt x="1" y="10108"/>
                    <a:pt x="433" y="10654"/>
                  </a:cubicBezTo>
                  <a:cubicBezTo>
                    <a:pt x="865" y="11200"/>
                    <a:pt x="1343" y="11723"/>
                    <a:pt x="1821" y="12223"/>
                  </a:cubicBezTo>
                  <a:cubicBezTo>
                    <a:pt x="3299" y="13725"/>
                    <a:pt x="4710" y="15249"/>
                    <a:pt x="6052" y="16864"/>
                  </a:cubicBezTo>
                  <a:cubicBezTo>
                    <a:pt x="6653" y="17593"/>
                    <a:pt x="6919" y="17939"/>
                    <a:pt x="7203" y="17939"/>
                  </a:cubicBezTo>
                  <a:cubicBezTo>
                    <a:pt x="7478" y="17939"/>
                    <a:pt x="7769" y="17615"/>
                    <a:pt x="8395" y="17000"/>
                  </a:cubicBezTo>
                  <a:cubicBezTo>
                    <a:pt x="11329" y="14111"/>
                    <a:pt x="13649" y="10745"/>
                    <a:pt x="16197" y="7537"/>
                  </a:cubicBezTo>
                  <a:cubicBezTo>
                    <a:pt x="16265" y="7401"/>
                    <a:pt x="16334" y="7264"/>
                    <a:pt x="16379" y="7128"/>
                  </a:cubicBezTo>
                  <a:cubicBezTo>
                    <a:pt x="16334" y="6992"/>
                    <a:pt x="16265" y="6855"/>
                    <a:pt x="16174" y="6741"/>
                  </a:cubicBezTo>
                  <a:cubicBezTo>
                    <a:pt x="15879" y="6446"/>
                    <a:pt x="15583" y="6195"/>
                    <a:pt x="15287" y="5945"/>
                  </a:cubicBezTo>
                  <a:cubicBezTo>
                    <a:pt x="13126" y="4216"/>
                    <a:pt x="10988" y="2510"/>
                    <a:pt x="8827" y="804"/>
                  </a:cubicBezTo>
                  <a:cubicBezTo>
                    <a:pt x="8157" y="283"/>
                    <a:pt x="7821" y="1"/>
                    <a:pt x="7552"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12;p64">
              <a:extLst>
                <a:ext uri="{FF2B5EF4-FFF2-40B4-BE49-F238E27FC236}">
                  <a16:creationId xmlns:a16="http://schemas.microsoft.com/office/drawing/2014/main" id="{83D27F17-B769-47E8-A245-2B153435E545}"/>
                </a:ext>
              </a:extLst>
            </p:cNvPr>
            <p:cNvSpPr/>
            <p:nvPr/>
          </p:nvSpPr>
          <p:spPr>
            <a:xfrm>
              <a:off x="3309525" y="1024650"/>
              <a:ext cx="1699825" cy="1956950"/>
            </a:xfrm>
            <a:custGeom>
              <a:avLst/>
              <a:gdLst/>
              <a:ahLst/>
              <a:cxnLst/>
              <a:rect l="l" t="t" r="r" b="b"/>
              <a:pathLst>
                <a:path w="67993" h="78278" extrusionOk="0">
                  <a:moveTo>
                    <a:pt x="44406" y="1"/>
                  </a:moveTo>
                  <a:cubicBezTo>
                    <a:pt x="43930" y="1"/>
                    <a:pt x="43695" y="324"/>
                    <a:pt x="43107" y="1500"/>
                  </a:cubicBezTo>
                  <a:cubicBezTo>
                    <a:pt x="40923" y="5936"/>
                    <a:pt x="39035" y="8370"/>
                    <a:pt x="36670" y="12715"/>
                  </a:cubicBezTo>
                  <a:cubicBezTo>
                    <a:pt x="36465" y="13101"/>
                    <a:pt x="36237" y="13488"/>
                    <a:pt x="36010" y="13875"/>
                  </a:cubicBezTo>
                  <a:cubicBezTo>
                    <a:pt x="35975" y="13944"/>
                    <a:pt x="35897" y="13974"/>
                    <a:pt x="35808" y="13974"/>
                  </a:cubicBezTo>
                  <a:cubicBezTo>
                    <a:pt x="35663" y="13974"/>
                    <a:pt x="35489" y="13896"/>
                    <a:pt x="35419" y="13784"/>
                  </a:cubicBezTo>
                  <a:cubicBezTo>
                    <a:pt x="35146" y="13215"/>
                    <a:pt x="34804" y="12783"/>
                    <a:pt x="34577" y="12351"/>
                  </a:cubicBezTo>
                  <a:cubicBezTo>
                    <a:pt x="32803" y="9098"/>
                    <a:pt x="32006" y="7801"/>
                    <a:pt x="30414" y="4890"/>
                  </a:cubicBezTo>
                  <a:cubicBezTo>
                    <a:pt x="29936" y="4025"/>
                    <a:pt x="29595" y="3070"/>
                    <a:pt x="29140" y="2183"/>
                  </a:cubicBezTo>
                  <a:cubicBezTo>
                    <a:pt x="28933" y="1782"/>
                    <a:pt x="28764" y="1604"/>
                    <a:pt x="28489" y="1604"/>
                  </a:cubicBezTo>
                  <a:cubicBezTo>
                    <a:pt x="28342" y="1604"/>
                    <a:pt x="28164" y="1655"/>
                    <a:pt x="27935" y="1750"/>
                  </a:cubicBezTo>
                  <a:cubicBezTo>
                    <a:pt x="26001" y="2569"/>
                    <a:pt x="24068" y="3388"/>
                    <a:pt x="22157" y="4230"/>
                  </a:cubicBezTo>
                  <a:cubicBezTo>
                    <a:pt x="21884" y="4344"/>
                    <a:pt x="21611" y="4503"/>
                    <a:pt x="21361" y="4639"/>
                  </a:cubicBezTo>
                  <a:cubicBezTo>
                    <a:pt x="18381" y="6186"/>
                    <a:pt x="16015" y="8461"/>
                    <a:pt x="14081" y="11168"/>
                  </a:cubicBezTo>
                  <a:cubicBezTo>
                    <a:pt x="12171" y="13807"/>
                    <a:pt x="10328" y="16468"/>
                    <a:pt x="8508" y="19152"/>
                  </a:cubicBezTo>
                  <a:cubicBezTo>
                    <a:pt x="5915" y="22997"/>
                    <a:pt x="3367" y="26864"/>
                    <a:pt x="820" y="30731"/>
                  </a:cubicBezTo>
                  <a:cubicBezTo>
                    <a:pt x="615" y="31026"/>
                    <a:pt x="433" y="31322"/>
                    <a:pt x="251" y="31618"/>
                  </a:cubicBezTo>
                  <a:cubicBezTo>
                    <a:pt x="1" y="32141"/>
                    <a:pt x="46" y="32459"/>
                    <a:pt x="433" y="32846"/>
                  </a:cubicBezTo>
                  <a:cubicBezTo>
                    <a:pt x="638" y="33051"/>
                    <a:pt x="865" y="33256"/>
                    <a:pt x="1093" y="33438"/>
                  </a:cubicBezTo>
                  <a:cubicBezTo>
                    <a:pt x="3618" y="35394"/>
                    <a:pt x="6029" y="37487"/>
                    <a:pt x="8645" y="39306"/>
                  </a:cubicBezTo>
                  <a:cubicBezTo>
                    <a:pt x="9327" y="39786"/>
                    <a:pt x="9714" y="40041"/>
                    <a:pt x="10048" y="40041"/>
                  </a:cubicBezTo>
                  <a:cubicBezTo>
                    <a:pt x="10427" y="40041"/>
                    <a:pt x="10736" y="39712"/>
                    <a:pt x="11329" y="39011"/>
                  </a:cubicBezTo>
                  <a:cubicBezTo>
                    <a:pt x="12717" y="37373"/>
                    <a:pt x="14059" y="35690"/>
                    <a:pt x="15424" y="34052"/>
                  </a:cubicBezTo>
                  <a:cubicBezTo>
                    <a:pt x="15674" y="33733"/>
                    <a:pt x="15947" y="33438"/>
                    <a:pt x="16220" y="33142"/>
                  </a:cubicBezTo>
                  <a:cubicBezTo>
                    <a:pt x="16258" y="33095"/>
                    <a:pt x="16315" y="33071"/>
                    <a:pt x="16373" y="33071"/>
                  </a:cubicBezTo>
                  <a:cubicBezTo>
                    <a:pt x="16454" y="33071"/>
                    <a:pt x="16534" y="33117"/>
                    <a:pt x="16561" y="33210"/>
                  </a:cubicBezTo>
                  <a:cubicBezTo>
                    <a:pt x="16606" y="33347"/>
                    <a:pt x="16629" y="33506"/>
                    <a:pt x="16606" y="33665"/>
                  </a:cubicBezTo>
                  <a:cubicBezTo>
                    <a:pt x="16584" y="37441"/>
                    <a:pt x="16788" y="41240"/>
                    <a:pt x="16379" y="45016"/>
                  </a:cubicBezTo>
                  <a:cubicBezTo>
                    <a:pt x="16038" y="48292"/>
                    <a:pt x="15515" y="51545"/>
                    <a:pt x="14764" y="54752"/>
                  </a:cubicBezTo>
                  <a:cubicBezTo>
                    <a:pt x="13877" y="58323"/>
                    <a:pt x="12808" y="61872"/>
                    <a:pt x="11534" y="65330"/>
                  </a:cubicBezTo>
                  <a:cubicBezTo>
                    <a:pt x="10533" y="67991"/>
                    <a:pt x="9623" y="70675"/>
                    <a:pt x="8690" y="73359"/>
                  </a:cubicBezTo>
                  <a:cubicBezTo>
                    <a:pt x="8440" y="74133"/>
                    <a:pt x="8508" y="74315"/>
                    <a:pt x="9304" y="74520"/>
                  </a:cubicBezTo>
                  <a:cubicBezTo>
                    <a:pt x="9987" y="74724"/>
                    <a:pt x="10669" y="74861"/>
                    <a:pt x="11352" y="75020"/>
                  </a:cubicBezTo>
                  <a:cubicBezTo>
                    <a:pt x="15992" y="76157"/>
                    <a:pt x="20724" y="76976"/>
                    <a:pt x="25478" y="77477"/>
                  </a:cubicBezTo>
                  <a:cubicBezTo>
                    <a:pt x="30610" y="78005"/>
                    <a:pt x="35741" y="78278"/>
                    <a:pt x="40891" y="78278"/>
                  </a:cubicBezTo>
                  <a:cubicBezTo>
                    <a:pt x="41289" y="78278"/>
                    <a:pt x="41686" y="78276"/>
                    <a:pt x="42084" y="78273"/>
                  </a:cubicBezTo>
                  <a:cubicBezTo>
                    <a:pt x="44063" y="78250"/>
                    <a:pt x="47861" y="78182"/>
                    <a:pt x="51615" y="77773"/>
                  </a:cubicBezTo>
                  <a:cubicBezTo>
                    <a:pt x="52775" y="77659"/>
                    <a:pt x="53890" y="77477"/>
                    <a:pt x="55027" y="77295"/>
                  </a:cubicBezTo>
                  <a:cubicBezTo>
                    <a:pt x="55709" y="77181"/>
                    <a:pt x="55800" y="77090"/>
                    <a:pt x="55846" y="76430"/>
                  </a:cubicBezTo>
                  <a:cubicBezTo>
                    <a:pt x="55960" y="75134"/>
                    <a:pt x="56051" y="73837"/>
                    <a:pt x="56142" y="72563"/>
                  </a:cubicBezTo>
                  <a:cubicBezTo>
                    <a:pt x="56187" y="71403"/>
                    <a:pt x="56187" y="70266"/>
                    <a:pt x="56278" y="69106"/>
                  </a:cubicBezTo>
                  <a:cubicBezTo>
                    <a:pt x="56505" y="66080"/>
                    <a:pt x="56574" y="63032"/>
                    <a:pt x="56665" y="60007"/>
                  </a:cubicBezTo>
                  <a:cubicBezTo>
                    <a:pt x="56801" y="54707"/>
                    <a:pt x="56483" y="49429"/>
                    <a:pt x="56437" y="44129"/>
                  </a:cubicBezTo>
                  <a:cubicBezTo>
                    <a:pt x="56437" y="42696"/>
                    <a:pt x="56392" y="41240"/>
                    <a:pt x="56369" y="39807"/>
                  </a:cubicBezTo>
                  <a:cubicBezTo>
                    <a:pt x="56301" y="39488"/>
                    <a:pt x="56528" y="39193"/>
                    <a:pt x="56847" y="39170"/>
                  </a:cubicBezTo>
                  <a:cubicBezTo>
                    <a:pt x="57279" y="39079"/>
                    <a:pt x="57734" y="38988"/>
                    <a:pt x="58166" y="38897"/>
                  </a:cubicBezTo>
                  <a:cubicBezTo>
                    <a:pt x="60850" y="38419"/>
                    <a:pt x="63580" y="38124"/>
                    <a:pt x="66241" y="37373"/>
                  </a:cubicBezTo>
                  <a:cubicBezTo>
                    <a:pt x="67902" y="36918"/>
                    <a:pt x="67993" y="36850"/>
                    <a:pt x="67879" y="35144"/>
                  </a:cubicBezTo>
                  <a:cubicBezTo>
                    <a:pt x="67788" y="33233"/>
                    <a:pt x="67538" y="31368"/>
                    <a:pt x="67151" y="29502"/>
                  </a:cubicBezTo>
                  <a:cubicBezTo>
                    <a:pt x="66287" y="25612"/>
                    <a:pt x="65582" y="21677"/>
                    <a:pt x="64490" y="17833"/>
                  </a:cubicBezTo>
                  <a:cubicBezTo>
                    <a:pt x="63921" y="15831"/>
                    <a:pt x="63330" y="13807"/>
                    <a:pt x="62420" y="11918"/>
                  </a:cubicBezTo>
                  <a:cubicBezTo>
                    <a:pt x="60191" y="7278"/>
                    <a:pt x="56847" y="3820"/>
                    <a:pt x="51865" y="2137"/>
                  </a:cubicBezTo>
                  <a:cubicBezTo>
                    <a:pt x="51387" y="1978"/>
                    <a:pt x="50932" y="1796"/>
                    <a:pt x="50455" y="1637"/>
                  </a:cubicBezTo>
                  <a:cubicBezTo>
                    <a:pt x="48931" y="1045"/>
                    <a:pt x="47338" y="590"/>
                    <a:pt x="45723" y="249"/>
                  </a:cubicBezTo>
                  <a:cubicBezTo>
                    <a:pt x="45094" y="127"/>
                    <a:pt x="44703" y="1"/>
                    <a:pt x="44406" y="1"/>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13;p64">
              <a:extLst>
                <a:ext uri="{FF2B5EF4-FFF2-40B4-BE49-F238E27FC236}">
                  <a16:creationId xmlns:a16="http://schemas.microsoft.com/office/drawing/2014/main" id="{4527A93F-B954-4123-826A-CF75753933CF}"/>
                </a:ext>
              </a:extLst>
            </p:cNvPr>
            <p:cNvSpPr/>
            <p:nvPr/>
          </p:nvSpPr>
          <p:spPr>
            <a:xfrm>
              <a:off x="3811675" y="1538700"/>
              <a:ext cx="265600" cy="256025"/>
            </a:xfrm>
            <a:custGeom>
              <a:avLst/>
              <a:gdLst/>
              <a:ahLst/>
              <a:cxnLst/>
              <a:rect l="l" t="t" r="r" b="b"/>
              <a:pathLst>
                <a:path w="10624" h="10241" extrusionOk="0">
                  <a:moveTo>
                    <a:pt x="9600" y="1"/>
                  </a:moveTo>
                  <a:cubicBezTo>
                    <a:pt x="7075" y="23"/>
                    <a:pt x="4528" y="69"/>
                    <a:pt x="1980" y="114"/>
                  </a:cubicBezTo>
                  <a:cubicBezTo>
                    <a:pt x="1548" y="137"/>
                    <a:pt x="1093" y="183"/>
                    <a:pt x="660" y="251"/>
                  </a:cubicBezTo>
                  <a:cubicBezTo>
                    <a:pt x="274" y="274"/>
                    <a:pt x="1" y="592"/>
                    <a:pt x="46" y="956"/>
                  </a:cubicBezTo>
                  <a:cubicBezTo>
                    <a:pt x="23" y="1752"/>
                    <a:pt x="46" y="2548"/>
                    <a:pt x="46" y="3663"/>
                  </a:cubicBezTo>
                  <a:cubicBezTo>
                    <a:pt x="69" y="4141"/>
                    <a:pt x="92" y="4937"/>
                    <a:pt x="160" y="5733"/>
                  </a:cubicBezTo>
                  <a:cubicBezTo>
                    <a:pt x="228" y="6688"/>
                    <a:pt x="387" y="7621"/>
                    <a:pt x="638" y="8531"/>
                  </a:cubicBezTo>
                  <a:cubicBezTo>
                    <a:pt x="797" y="9282"/>
                    <a:pt x="1388" y="9873"/>
                    <a:pt x="2162" y="9987"/>
                  </a:cubicBezTo>
                  <a:cubicBezTo>
                    <a:pt x="2594" y="10100"/>
                    <a:pt x="3026" y="10169"/>
                    <a:pt x="3481" y="10214"/>
                  </a:cubicBezTo>
                  <a:cubicBezTo>
                    <a:pt x="4138" y="10227"/>
                    <a:pt x="4794" y="10240"/>
                    <a:pt x="5455" y="10240"/>
                  </a:cubicBezTo>
                  <a:cubicBezTo>
                    <a:pt x="5939" y="10240"/>
                    <a:pt x="6426" y="10233"/>
                    <a:pt x="6916" y="10214"/>
                  </a:cubicBezTo>
                  <a:cubicBezTo>
                    <a:pt x="7416" y="10169"/>
                    <a:pt x="7894" y="10078"/>
                    <a:pt x="8372" y="9941"/>
                  </a:cubicBezTo>
                  <a:cubicBezTo>
                    <a:pt x="9122" y="9782"/>
                    <a:pt x="9737" y="9213"/>
                    <a:pt x="9896" y="8463"/>
                  </a:cubicBezTo>
                  <a:cubicBezTo>
                    <a:pt x="10078" y="7894"/>
                    <a:pt x="10192" y="7302"/>
                    <a:pt x="10237" y="6711"/>
                  </a:cubicBezTo>
                  <a:cubicBezTo>
                    <a:pt x="10396" y="4914"/>
                    <a:pt x="10487" y="3140"/>
                    <a:pt x="10601" y="1343"/>
                  </a:cubicBezTo>
                  <a:cubicBezTo>
                    <a:pt x="10624" y="1092"/>
                    <a:pt x="10624" y="842"/>
                    <a:pt x="10601" y="592"/>
                  </a:cubicBezTo>
                  <a:cubicBezTo>
                    <a:pt x="10624" y="274"/>
                    <a:pt x="10374" y="23"/>
                    <a:pt x="10055" y="23"/>
                  </a:cubicBezTo>
                  <a:cubicBezTo>
                    <a:pt x="9896" y="1"/>
                    <a:pt x="9759" y="1"/>
                    <a:pt x="9600"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14;p64">
              <a:extLst>
                <a:ext uri="{FF2B5EF4-FFF2-40B4-BE49-F238E27FC236}">
                  <a16:creationId xmlns:a16="http://schemas.microsoft.com/office/drawing/2014/main" id="{621F5FFD-FD16-4C33-A46C-EB7CA6BAC209}"/>
                </a:ext>
              </a:extLst>
            </p:cNvPr>
            <p:cNvSpPr/>
            <p:nvPr/>
          </p:nvSpPr>
          <p:spPr>
            <a:xfrm>
              <a:off x="3916900" y="1494825"/>
              <a:ext cx="68250" cy="377725"/>
            </a:xfrm>
            <a:custGeom>
              <a:avLst/>
              <a:gdLst/>
              <a:ahLst/>
              <a:cxnLst/>
              <a:rect l="l" t="t" r="r" b="b"/>
              <a:pathLst>
                <a:path w="2730" h="15109" extrusionOk="0">
                  <a:moveTo>
                    <a:pt x="792" y="0"/>
                  </a:moveTo>
                  <a:cubicBezTo>
                    <a:pt x="756" y="0"/>
                    <a:pt x="719" y="2"/>
                    <a:pt x="682" y="4"/>
                  </a:cubicBezTo>
                  <a:cubicBezTo>
                    <a:pt x="668" y="3"/>
                    <a:pt x="653" y="2"/>
                    <a:pt x="639" y="2"/>
                  </a:cubicBezTo>
                  <a:cubicBezTo>
                    <a:pt x="339" y="2"/>
                    <a:pt x="89" y="223"/>
                    <a:pt x="46" y="527"/>
                  </a:cubicBezTo>
                  <a:cubicBezTo>
                    <a:pt x="23" y="732"/>
                    <a:pt x="0" y="914"/>
                    <a:pt x="0" y="1119"/>
                  </a:cubicBezTo>
                  <a:cubicBezTo>
                    <a:pt x="0" y="3052"/>
                    <a:pt x="0" y="5008"/>
                    <a:pt x="0" y="6942"/>
                  </a:cubicBezTo>
                  <a:lnTo>
                    <a:pt x="23" y="6942"/>
                  </a:lnTo>
                  <a:cubicBezTo>
                    <a:pt x="68" y="8284"/>
                    <a:pt x="91" y="9626"/>
                    <a:pt x="137" y="10968"/>
                  </a:cubicBezTo>
                  <a:cubicBezTo>
                    <a:pt x="182" y="12060"/>
                    <a:pt x="273" y="13152"/>
                    <a:pt x="341" y="14244"/>
                  </a:cubicBezTo>
                  <a:cubicBezTo>
                    <a:pt x="387" y="14494"/>
                    <a:pt x="455" y="14722"/>
                    <a:pt x="569" y="14949"/>
                  </a:cubicBezTo>
                  <a:cubicBezTo>
                    <a:pt x="614" y="15040"/>
                    <a:pt x="705" y="15086"/>
                    <a:pt x="796" y="15108"/>
                  </a:cubicBezTo>
                  <a:cubicBezTo>
                    <a:pt x="955" y="15086"/>
                    <a:pt x="1069" y="15017"/>
                    <a:pt x="1160" y="14904"/>
                  </a:cubicBezTo>
                  <a:cubicBezTo>
                    <a:pt x="1251" y="14744"/>
                    <a:pt x="1297" y="14540"/>
                    <a:pt x="1319" y="14358"/>
                  </a:cubicBezTo>
                  <a:cubicBezTo>
                    <a:pt x="1410" y="13402"/>
                    <a:pt x="1501" y="12470"/>
                    <a:pt x="1524" y="11514"/>
                  </a:cubicBezTo>
                  <a:cubicBezTo>
                    <a:pt x="1570" y="9035"/>
                    <a:pt x="1570" y="6533"/>
                    <a:pt x="1592" y="4053"/>
                  </a:cubicBezTo>
                  <a:cubicBezTo>
                    <a:pt x="1592" y="3507"/>
                    <a:pt x="1592" y="2961"/>
                    <a:pt x="1615" y="2415"/>
                  </a:cubicBezTo>
                  <a:cubicBezTo>
                    <a:pt x="1615" y="2120"/>
                    <a:pt x="1752" y="2029"/>
                    <a:pt x="2047" y="1938"/>
                  </a:cubicBezTo>
                  <a:cubicBezTo>
                    <a:pt x="2525" y="1778"/>
                    <a:pt x="2730" y="1073"/>
                    <a:pt x="2389" y="755"/>
                  </a:cubicBezTo>
                  <a:cubicBezTo>
                    <a:pt x="1937" y="367"/>
                    <a:pt x="1424" y="0"/>
                    <a:pt x="792"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15;p64">
              <a:extLst>
                <a:ext uri="{FF2B5EF4-FFF2-40B4-BE49-F238E27FC236}">
                  <a16:creationId xmlns:a16="http://schemas.microsoft.com/office/drawing/2014/main" id="{90C41311-4616-4EAC-B91A-43207AF289DB}"/>
                </a:ext>
              </a:extLst>
            </p:cNvPr>
            <p:cNvSpPr/>
            <p:nvPr/>
          </p:nvSpPr>
          <p:spPr>
            <a:xfrm>
              <a:off x="2507125" y="1561150"/>
              <a:ext cx="1023650" cy="1024875"/>
            </a:xfrm>
            <a:custGeom>
              <a:avLst/>
              <a:gdLst/>
              <a:ahLst/>
              <a:cxnLst/>
              <a:rect l="l" t="t" r="r" b="b"/>
              <a:pathLst>
                <a:path w="40946" h="40995" extrusionOk="0">
                  <a:moveTo>
                    <a:pt x="16411" y="1"/>
                  </a:moveTo>
                  <a:cubicBezTo>
                    <a:pt x="16197" y="1"/>
                    <a:pt x="15946" y="142"/>
                    <a:pt x="15468" y="331"/>
                  </a:cubicBezTo>
                  <a:cubicBezTo>
                    <a:pt x="10555" y="2264"/>
                    <a:pt x="5641" y="4243"/>
                    <a:pt x="751" y="6200"/>
                  </a:cubicBezTo>
                  <a:cubicBezTo>
                    <a:pt x="455" y="6268"/>
                    <a:pt x="182" y="6450"/>
                    <a:pt x="0" y="6700"/>
                  </a:cubicBezTo>
                  <a:cubicBezTo>
                    <a:pt x="68" y="7269"/>
                    <a:pt x="500" y="7656"/>
                    <a:pt x="819" y="8088"/>
                  </a:cubicBezTo>
                  <a:cubicBezTo>
                    <a:pt x="3367" y="11341"/>
                    <a:pt x="5937" y="14594"/>
                    <a:pt x="8462" y="17869"/>
                  </a:cubicBezTo>
                  <a:cubicBezTo>
                    <a:pt x="14194" y="25353"/>
                    <a:pt x="19950" y="32814"/>
                    <a:pt x="25682" y="40298"/>
                  </a:cubicBezTo>
                  <a:cubicBezTo>
                    <a:pt x="26045" y="40774"/>
                    <a:pt x="26256" y="40995"/>
                    <a:pt x="26517" y="40995"/>
                  </a:cubicBezTo>
                  <a:cubicBezTo>
                    <a:pt x="26730" y="40995"/>
                    <a:pt x="26977" y="40847"/>
                    <a:pt x="27365" y="40571"/>
                  </a:cubicBezTo>
                  <a:cubicBezTo>
                    <a:pt x="27570" y="40435"/>
                    <a:pt x="27775" y="40276"/>
                    <a:pt x="27957" y="40116"/>
                  </a:cubicBezTo>
                  <a:cubicBezTo>
                    <a:pt x="32051" y="37023"/>
                    <a:pt x="35987" y="33701"/>
                    <a:pt x="39945" y="30426"/>
                  </a:cubicBezTo>
                  <a:cubicBezTo>
                    <a:pt x="40945" y="29607"/>
                    <a:pt x="40945" y="29584"/>
                    <a:pt x="40104" y="28561"/>
                  </a:cubicBezTo>
                  <a:cubicBezTo>
                    <a:pt x="32552" y="19348"/>
                    <a:pt x="24999" y="10112"/>
                    <a:pt x="17447" y="900"/>
                  </a:cubicBezTo>
                  <a:cubicBezTo>
                    <a:pt x="16897" y="234"/>
                    <a:pt x="16685" y="1"/>
                    <a:pt x="16411"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16;p64">
              <a:extLst>
                <a:ext uri="{FF2B5EF4-FFF2-40B4-BE49-F238E27FC236}">
                  <a16:creationId xmlns:a16="http://schemas.microsoft.com/office/drawing/2014/main" id="{DDDE0123-73C4-4DBB-9F27-B17A0BD5C5C6}"/>
                </a:ext>
              </a:extLst>
            </p:cNvPr>
            <p:cNvSpPr/>
            <p:nvPr/>
          </p:nvSpPr>
          <p:spPr>
            <a:xfrm>
              <a:off x="2642450" y="1607325"/>
              <a:ext cx="203625" cy="112250"/>
            </a:xfrm>
            <a:custGeom>
              <a:avLst/>
              <a:gdLst/>
              <a:ahLst/>
              <a:cxnLst/>
              <a:rect l="l" t="t" r="r" b="b"/>
              <a:pathLst>
                <a:path w="8145" h="4490" extrusionOk="0">
                  <a:moveTo>
                    <a:pt x="3742" y="1"/>
                  </a:moveTo>
                  <a:cubicBezTo>
                    <a:pt x="3315" y="1"/>
                    <a:pt x="2912" y="310"/>
                    <a:pt x="2844" y="781"/>
                  </a:cubicBezTo>
                  <a:cubicBezTo>
                    <a:pt x="2822" y="941"/>
                    <a:pt x="2799" y="1077"/>
                    <a:pt x="2844" y="1236"/>
                  </a:cubicBezTo>
                  <a:cubicBezTo>
                    <a:pt x="3026" y="1873"/>
                    <a:pt x="2617" y="2101"/>
                    <a:pt x="2139" y="2328"/>
                  </a:cubicBezTo>
                  <a:cubicBezTo>
                    <a:pt x="1479" y="2578"/>
                    <a:pt x="888" y="2942"/>
                    <a:pt x="342" y="3375"/>
                  </a:cubicBezTo>
                  <a:cubicBezTo>
                    <a:pt x="92" y="3534"/>
                    <a:pt x="1" y="3875"/>
                    <a:pt x="115" y="4171"/>
                  </a:cubicBezTo>
                  <a:cubicBezTo>
                    <a:pt x="251" y="4421"/>
                    <a:pt x="501" y="4467"/>
                    <a:pt x="820" y="4489"/>
                  </a:cubicBezTo>
                  <a:cubicBezTo>
                    <a:pt x="1047" y="4467"/>
                    <a:pt x="1275" y="4421"/>
                    <a:pt x="1479" y="4353"/>
                  </a:cubicBezTo>
                  <a:cubicBezTo>
                    <a:pt x="3459" y="3579"/>
                    <a:pt x="5460" y="2829"/>
                    <a:pt x="7303" y="1760"/>
                  </a:cubicBezTo>
                  <a:cubicBezTo>
                    <a:pt x="7553" y="1600"/>
                    <a:pt x="7781" y="1418"/>
                    <a:pt x="7985" y="1191"/>
                  </a:cubicBezTo>
                  <a:cubicBezTo>
                    <a:pt x="8122" y="1054"/>
                    <a:pt x="8145" y="827"/>
                    <a:pt x="8031" y="645"/>
                  </a:cubicBezTo>
                  <a:cubicBezTo>
                    <a:pt x="7940" y="531"/>
                    <a:pt x="7826" y="463"/>
                    <a:pt x="7690" y="417"/>
                  </a:cubicBezTo>
                  <a:cubicBezTo>
                    <a:pt x="7600" y="409"/>
                    <a:pt x="7511" y="404"/>
                    <a:pt x="7422" y="404"/>
                  </a:cubicBezTo>
                  <a:cubicBezTo>
                    <a:pt x="7058" y="404"/>
                    <a:pt x="6699" y="480"/>
                    <a:pt x="6370" y="645"/>
                  </a:cubicBezTo>
                  <a:cubicBezTo>
                    <a:pt x="6044" y="777"/>
                    <a:pt x="5727" y="882"/>
                    <a:pt x="5432" y="882"/>
                  </a:cubicBezTo>
                  <a:cubicBezTo>
                    <a:pt x="5067" y="882"/>
                    <a:pt x="4736" y="723"/>
                    <a:pt x="4459" y="258"/>
                  </a:cubicBezTo>
                  <a:cubicBezTo>
                    <a:pt x="4391" y="190"/>
                    <a:pt x="4277" y="167"/>
                    <a:pt x="4186" y="122"/>
                  </a:cubicBezTo>
                  <a:cubicBezTo>
                    <a:pt x="4044" y="39"/>
                    <a:pt x="3892" y="1"/>
                    <a:pt x="3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17;p64">
              <a:extLst>
                <a:ext uri="{FF2B5EF4-FFF2-40B4-BE49-F238E27FC236}">
                  <a16:creationId xmlns:a16="http://schemas.microsoft.com/office/drawing/2014/main" id="{500C35ED-45CD-4CBE-B4D0-80D4F7DAABC2}"/>
                </a:ext>
              </a:extLst>
            </p:cNvPr>
            <p:cNvSpPr/>
            <p:nvPr/>
          </p:nvSpPr>
          <p:spPr>
            <a:xfrm>
              <a:off x="2605700" y="1863300"/>
              <a:ext cx="236400" cy="284725"/>
            </a:xfrm>
            <a:custGeom>
              <a:avLst/>
              <a:gdLst/>
              <a:ahLst/>
              <a:cxnLst/>
              <a:rect l="l" t="t" r="r" b="b"/>
              <a:pathLst>
                <a:path w="9456" h="11389" extrusionOk="0">
                  <a:moveTo>
                    <a:pt x="6286" y="1"/>
                  </a:moveTo>
                  <a:cubicBezTo>
                    <a:pt x="6171" y="1"/>
                    <a:pt x="6045" y="16"/>
                    <a:pt x="5907" y="51"/>
                  </a:cubicBezTo>
                  <a:cubicBezTo>
                    <a:pt x="4405" y="415"/>
                    <a:pt x="629" y="3236"/>
                    <a:pt x="356" y="4350"/>
                  </a:cubicBezTo>
                  <a:cubicBezTo>
                    <a:pt x="1" y="5773"/>
                    <a:pt x="4663" y="11388"/>
                    <a:pt x="5597" y="11388"/>
                  </a:cubicBezTo>
                  <a:cubicBezTo>
                    <a:pt x="5619" y="11388"/>
                    <a:pt x="5639" y="11385"/>
                    <a:pt x="5656" y="11379"/>
                  </a:cubicBezTo>
                  <a:cubicBezTo>
                    <a:pt x="6430" y="11106"/>
                    <a:pt x="9273" y="7876"/>
                    <a:pt x="9387" y="7285"/>
                  </a:cubicBezTo>
                  <a:cubicBezTo>
                    <a:pt x="9455" y="6921"/>
                    <a:pt x="9433" y="6534"/>
                    <a:pt x="9273" y="6193"/>
                  </a:cubicBezTo>
                  <a:cubicBezTo>
                    <a:pt x="9137" y="5897"/>
                    <a:pt x="8955" y="5647"/>
                    <a:pt x="8727" y="5442"/>
                  </a:cubicBezTo>
                  <a:cubicBezTo>
                    <a:pt x="9046" y="4714"/>
                    <a:pt x="9046" y="4168"/>
                    <a:pt x="8136" y="3463"/>
                  </a:cubicBezTo>
                  <a:cubicBezTo>
                    <a:pt x="8272" y="3258"/>
                    <a:pt x="8363" y="3008"/>
                    <a:pt x="8409" y="2758"/>
                  </a:cubicBezTo>
                  <a:cubicBezTo>
                    <a:pt x="8614" y="1689"/>
                    <a:pt x="7453" y="1484"/>
                    <a:pt x="7453" y="1484"/>
                  </a:cubicBezTo>
                  <a:cubicBezTo>
                    <a:pt x="7453" y="1279"/>
                    <a:pt x="7408" y="1097"/>
                    <a:pt x="7363" y="915"/>
                  </a:cubicBezTo>
                  <a:cubicBezTo>
                    <a:pt x="7227" y="491"/>
                    <a:pt x="6929" y="1"/>
                    <a:pt x="628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18;p64">
              <a:extLst>
                <a:ext uri="{FF2B5EF4-FFF2-40B4-BE49-F238E27FC236}">
                  <a16:creationId xmlns:a16="http://schemas.microsoft.com/office/drawing/2014/main" id="{BA575792-49DB-4D7F-B962-86B0E9A4F92C}"/>
                </a:ext>
              </a:extLst>
            </p:cNvPr>
            <p:cNvSpPr/>
            <p:nvPr/>
          </p:nvSpPr>
          <p:spPr>
            <a:xfrm>
              <a:off x="2663500" y="1886175"/>
              <a:ext cx="128550" cy="118875"/>
            </a:xfrm>
            <a:custGeom>
              <a:avLst/>
              <a:gdLst/>
              <a:ahLst/>
              <a:cxnLst/>
              <a:rect l="l" t="t" r="r" b="b"/>
              <a:pathLst>
                <a:path w="5142" h="4755" extrusionOk="0">
                  <a:moveTo>
                    <a:pt x="5051" y="0"/>
                  </a:moveTo>
                  <a:cubicBezTo>
                    <a:pt x="3777" y="250"/>
                    <a:pt x="2639" y="933"/>
                    <a:pt x="1798" y="1911"/>
                  </a:cubicBezTo>
                  <a:cubicBezTo>
                    <a:pt x="1206" y="2639"/>
                    <a:pt x="23" y="4686"/>
                    <a:pt x="1" y="4754"/>
                  </a:cubicBezTo>
                  <a:cubicBezTo>
                    <a:pt x="69" y="4686"/>
                    <a:pt x="2639" y="2025"/>
                    <a:pt x="3299" y="1547"/>
                  </a:cubicBezTo>
                  <a:cubicBezTo>
                    <a:pt x="3959" y="1092"/>
                    <a:pt x="4732" y="592"/>
                    <a:pt x="5141" y="569"/>
                  </a:cubicBezTo>
                  <a:cubicBezTo>
                    <a:pt x="5141" y="364"/>
                    <a:pt x="5096" y="182"/>
                    <a:pt x="5051"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19;p64">
              <a:extLst>
                <a:ext uri="{FF2B5EF4-FFF2-40B4-BE49-F238E27FC236}">
                  <a16:creationId xmlns:a16="http://schemas.microsoft.com/office/drawing/2014/main" id="{4704402E-1D80-48C7-BDF2-077DE787BFE3}"/>
                </a:ext>
              </a:extLst>
            </p:cNvPr>
            <p:cNvSpPr/>
            <p:nvPr/>
          </p:nvSpPr>
          <p:spPr>
            <a:xfrm>
              <a:off x="2713550" y="1932225"/>
              <a:ext cx="102375" cy="106950"/>
            </a:xfrm>
            <a:custGeom>
              <a:avLst/>
              <a:gdLst/>
              <a:ahLst/>
              <a:cxnLst/>
              <a:rect l="l" t="t" r="r" b="b"/>
              <a:pathLst>
                <a:path w="4095" h="4278" extrusionOk="0">
                  <a:moveTo>
                    <a:pt x="4095" y="1"/>
                  </a:moveTo>
                  <a:lnTo>
                    <a:pt x="4095" y="1"/>
                  </a:lnTo>
                  <a:cubicBezTo>
                    <a:pt x="3526" y="251"/>
                    <a:pt x="2958" y="547"/>
                    <a:pt x="2457" y="911"/>
                  </a:cubicBezTo>
                  <a:cubicBezTo>
                    <a:pt x="1320" y="1707"/>
                    <a:pt x="46" y="4209"/>
                    <a:pt x="0" y="4277"/>
                  </a:cubicBezTo>
                  <a:lnTo>
                    <a:pt x="3822" y="706"/>
                  </a:lnTo>
                  <a:cubicBezTo>
                    <a:pt x="3958" y="501"/>
                    <a:pt x="4049" y="251"/>
                    <a:pt x="4095"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20;p64">
              <a:extLst>
                <a:ext uri="{FF2B5EF4-FFF2-40B4-BE49-F238E27FC236}">
                  <a16:creationId xmlns:a16="http://schemas.microsoft.com/office/drawing/2014/main" id="{4647535A-5C86-4FE0-99C5-0447E076D3EC}"/>
                </a:ext>
              </a:extLst>
            </p:cNvPr>
            <p:cNvSpPr/>
            <p:nvPr/>
          </p:nvSpPr>
          <p:spPr>
            <a:xfrm>
              <a:off x="2766425" y="1999350"/>
              <a:ext cx="71125" cy="73950"/>
            </a:xfrm>
            <a:custGeom>
              <a:avLst/>
              <a:gdLst/>
              <a:ahLst/>
              <a:cxnLst/>
              <a:rect l="l" t="t" r="r" b="b"/>
              <a:pathLst>
                <a:path w="2845" h="2958" extrusionOk="0">
                  <a:moveTo>
                    <a:pt x="2298" y="0"/>
                  </a:moveTo>
                  <a:lnTo>
                    <a:pt x="1" y="2957"/>
                  </a:lnTo>
                  <a:cubicBezTo>
                    <a:pt x="1" y="2957"/>
                    <a:pt x="1934" y="1752"/>
                    <a:pt x="2844" y="751"/>
                  </a:cubicBezTo>
                  <a:cubicBezTo>
                    <a:pt x="2708" y="455"/>
                    <a:pt x="2526" y="205"/>
                    <a:pt x="2298"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21;p64">
              <a:extLst>
                <a:ext uri="{FF2B5EF4-FFF2-40B4-BE49-F238E27FC236}">
                  <a16:creationId xmlns:a16="http://schemas.microsoft.com/office/drawing/2014/main" id="{FE10C56D-17DC-4895-9C0D-052B50D5BD53}"/>
                </a:ext>
              </a:extLst>
            </p:cNvPr>
            <p:cNvSpPr/>
            <p:nvPr/>
          </p:nvSpPr>
          <p:spPr>
            <a:xfrm>
              <a:off x="3981150" y="1024825"/>
              <a:ext cx="484550" cy="417650"/>
            </a:xfrm>
            <a:custGeom>
              <a:avLst/>
              <a:gdLst/>
              <a:ahLst/>
              <a:cxnLst/>
              <a:rect l="l" t="t" r="r" b="b"/>
              <a:pathLst>
                <a:path w="19382" h="16706" extrusionOk="0">
                  <a:moveTo>
                    <a:pt x="17551" y="0"/>
                  </a:moveTo>
                  <a:cubicBezTo>
                    <a:pt x="17068" y="0"/>
                    <a:pt x="16835" y="322"/>
                    <a:pt x="16242" y="1493"/>
                  </a:cubicBezTo>
                  <a:cubicBezTo>
                    <a:pt x="14058" y="5929"/>
                    <a:pt x="12170" y="8363"/>
                    <a:pt x="9805" y="12708"/>
                  </a:cubicBezTo>
                  <a:cubicBezTo>
                    <a:pt x="9600" y="13094"/>
                    <a:pt x="9372" y="13481"/>
                    <a:pt x="9145" y="13868"/>
                  </a:cubicBezTo>
                  <a:cubicBezTo>
                    <a:pt x="9110" y="13937"/>
                    <a:pt x="9032" y="13967"/>
                    <a:pt x="8943" y="13967"/>
                  </a:cubicBezTo>
                  <a:cubicBezTo>
                    <a:pt x="8798" y="13967"/>
                    <a:pt x="8624" y="13889"/>
                    <a:pt x="8554" y="13777"/>
                  </a:cubicBezTo>
                  <a:cubicBezTo>
                    <a:pt x="8281" y="13208"/>
                    <a:pt x="7939" y="12776"/>
                    <a:pt x="7712" y="12344"/>
                  </a:cubicBezTo>
                  <a:cubicBezTo>
                    <a:pt x="5938" y="9091"/>
                    <a:pt x="5141" y="7794"/>
                    <a:pt x="3549" y="4883"/>
                  </a:cubicBezTo>
                  <a:cubicBezTo>
                    <a:pt x="3071" y="4018"/>
                    <a:pt x="2730" y="3063"/>
                    <a:pt x="2275" y="2176"/>
                  </a:cubicBezTo>
                  <a:cubicBezTo>
                    <a:pt x="2071" y="1782"/>
                    <a:pt x="1905" y="1603"/>
                    <a:pt x="1638" y="1603"/>
                  </a:cubicBezTo>
                  <a:cubicBezTo>
                    <a:pt x="1488" y="1603"/>
                    <a:pt x="1307" y="1660"/>
                    <a:pt x="1070" y="1766"/>
                  </a:cubicBezTo>
                  <a:cubicBezTo>
                    <a:pt x="706" y="1903"/>
                    <a:pt x="364" y="2062"/>
                    <a:pt x="1" y="2198"/>
                  </a:cubicBezTo>
                  <a:lnTo>
                    <a:pt x="7462" y="16006"/>
                  </a:lnTo>
                  <a:cubicBezTo>
                    <a:pt x="7718" y="16473"/>
                    <a:pt x="8178" y="16706"/>
                    <a:pt x="8636" y="16706"/>
                  </a:cubicBezTo>
                  <a:cubicBezTo>
                    <a:pt x="9071" y="16706"/>
                    <a:pt x="9504" y="16495"/>
                    <a:pt x="9759" y="16074"/>
                  </a:cubicBezTo>
                  <a:lnTo>
                    <a:pt x="19381" y="356"/>
                  </a:lnTo>
                  <a:cubicBezTo>
                    <a:pt x="19199" y="333"/>
                    <a:pt x="19040" y="288"/>
                    <a:pt x="18858" y="242"/>
                  </a:cubicBezTo>
                  <a:cubicBezTo>
                    <a:pt x="18236" y="121"/>
                    <a:pt x="17847" y="0"/>
                    <a:pt x="17551"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22;p64">
              <a:extLst>
                <a:ext uri="{FF2B5EF4-FFF2-40B4-BE49-F238E27FC236}">
                  <a16:creationId xmlns:a16="http://schemas.microsoft.com/office/drawing/2014/main" id="{CB3C8179-00FE-4825-9EB9-AE9D55D46D58}"/>
                </a:ext>
              </a:extLst>
            </p:cNvPr>
            <p:cNvSpPr/>
            <p:nvPr/>
          </p:nvSpPr>
          <p:spPr>
            <a:xfrm>
              <a:off x="4358750" y="989600"/>
              <a:ext cx="488525" cy="977200"/>
            </a:xfrm>
            <a:custGeom>
              <a:avLst/>
              <a:gdLst/>
              <a:ahLst/>
              <a:cxnLst/>
              <a:rect l="l" t="t" r="r" b="b"/>
              <a:pathLst>
                <a:path w="19541" h="39088" extrusionOk="0">
                  <a:moveTo>
                    <a:pt x="755" y="0"/>
                  </a:moveTo>
                  <a:cubicBezTo>
                    <a:pt x="457" y="0"/>
                    <a:pt x="168" y="194"/>
                    <a:pt x="69" y="491"/>
                  </a:cubicBezTo>
                  <a:cubicBezTo>
                    <a:pt x="1" y="855"/>
                    <a:pt x="183" y="1219"/>
                    <a:pt x="547" y="1333"/>
                  </a:cubicBezTo>
                  <a:cubicBezTo>
                    <a:pt x="1002" y="1492"/>
                    <a:pt x="1479" y="1628"/>
                    <a:pt x="1980" y="1742"/>
                  </a:cubicBezTo>
                  <a:cubicBezTo>
                    <a:pt x="4209" y="2288"/>
                    <a:pt x="5779" y="3653"/>
                    <a:pt x="6780" y="5677"/>
                  </a:cubicBezTo>
                  <a:cubicBezTo>
                    <a:pt x="7553" y="7247"/>
                    <a:pt x="8053" y="8930"/>
                    <a:pt x="8304" y="10659"/>
                  </a:cubicBezTo>
                  <a:cubicBezTo>
                    <a:pt x="8599" y="12888"/>
                    <a:pt x="8781" y="15140"/>
                    <a:pt x="8827" y="17370"/>
                  </a:cubicBezTo>
                  <a:cubicBezTo>
                    <a:pt x="8872" y="19189"/>
                    <a:pt x="9077" y="19007"/>
                    <a:pt x="7303" y="19440"/>
                  </a:cubicBezTo>
                  <a:cubicBezTo>
                    <a:pt x="5710" y="19826"/>
                    <a:pt x="4414" y="21009"/>
                    <a:pt x="3936" y="22556"/>
                  </a:cubicBezTo>
                  <a:cubicBezTo>
                    <a:pt x="3754" y="23079"/>
                    <a:pt x="3595" y="23602"/>
                    <a:pt x="3504" y="24148"/>
                  </a:cubicBezTo>
                  <a:cubicBezTo>
                    <a:pt x="3185" y="25718"/>
                    <a:pt x="3117" y="27333"/>
                    <a:pt x="3276" y="28925"/>
                  </a:cubicBezTo>
                  <a:cubicBezTo>
                    <a:pt x="3436" y="31018"/>
                    <a:pt x="3845" y="33065"/>
                    <a:pt x="4755" y="34999"/>
                  </a:cubicBezTo>
                  <a:cubicBezTo>
                    <a:pt x="5187" y="36000"/>
                    <a:pt x="5870" y="36887"/>
                    <a:pt x="6757" y="37569"/>
                  </a:cubicBezTo>
                  <a:cubicBezTo>
                    <a:pt x="7257" y="37956"/>
                    <a:pt x="7826" y="38275"/>
                    <a:pt x="8235" y="38798"/>
                  </a:cubicBezTo>
                  <a:cubicBezTo>
                    <a:pt x="8392" y="38986"/>
                    <a:pt x="8625" y="39088"/>
                    <a:pt x="8867" y="39088"/>
                  </a:cubicBezTo>
                  <a:cubicBezTo>
                    <a:pt x="8975" y="39088"/>
                    <a:pt x="9085" y="39067"/>
                    <a:pt x="9191" y="39025"/>
                  </a:cubicBezTo>
                  <a:cubicBezTo>
                    <a:pt x="9805" y="38798"/>
                    <a:pt x="10169" y="37933"/>
                    <a:pt x="9964" y="37251"/>
                  </a:cubicBezTo>
                  <a:cubicBezTo>
                    <a:pt x="9826" y="36784"/>
                    <a:pt x="9543" y="36541"/>
                    <a:pt x="9066" y="36541"/>
                  </a:cubicBezTo>
                  <a:cubicBezTo>
                    <a:pt x="8915" y="36541"/>
                    <a:pt x="8745" y="36565"/>
                    <a:pt x="8554" y="36614"/>
                  </a:cubicBezTo>
                  <a:cubicBezTo>
                    <a:pt x="8452" y="36650"/>
                    <a:pt x="8346" y="36668"/>
                    <a:pt x="8240" y="36668"/>
                  </a:cubicBezTo>
                  <a:cubicBezTo>
                    <a:pt x="8013" y="36668"/>
                    <a:pt x="7784" y="36587"/>
                    <a:pt x="7598" y="36432"/>
                  </a:cubicBezTo>
                  <a:cubicBezTo>
                    <a:pt x="6916" y="35909"/>
                    <a:pt x="6393" y="35226"/>
                    <a:pt x="6074" y="34430"/>
                  </a:cubicBezTo>
                  <a:cubicBezTo>
                    <a:pt x="4550" y="31041"/>
                    <a:pt x="4346" y="27492"/>
                    <a:pt x="5005" y="23875"/>
                  </a:cubicBezTo>
                  <a:cubicBezTo>
                    <a:pt x="5074" y="23602"/>
                    <a:pt x="5165" y="23307"/>
                    <a:pt x="5278" y="23034"/>
                  </a:cubicBezTo>
                  <a:cubicBezTo>
                    <a:pt x="5642" y="21919"/>
                    <a:pt x="6552" y="21077"/>
                    <a:pt x="7689" y="20804"/>
                  </a:cubicBezTo>
                  <a:cubicBezTo>
                    <a:pt x="8918" y="20509"/>
                    <a:pt x="10146" y="20281"/>
                    <a:pt x="11375" y="20145"/>
                  </a:cubicBezTo>
                  <a:cubicBezTo>
                    <a:pt x="11583" y="20107"/>
                    <a:pt x="11791" y="20088"/>
                    <a:pt x="11998" y="20088"/>
                  </a:cubicBezTo>
                  <a:cubicBezTo>
                    <a:pt x="13148" y="20088"/>
                    <a:pt x="14245" y="20663"/>
                    <a:pt x="14900" y="21646"/>
                  </a:cubicBezTo>
                  <a:cubicBezTo>
                    <a:pt x="15264" y="22124"/>
                    <a:pt x="15583" y="22624"/>
                    <a:pt x="15856" y="23147"/>
                  </a:cubicBezTo>
                  <a:cubicBezTo>
                    <a:pt x="16516" y="24376"/>
                    <a:pt x="17039" y="25695"/>
                    <a:pt x="17380" y="27037"/>
                  </a:cubicBezTo>
                  <a:cubicBezTo>
                    <a:pt x="17903" y="28812"/>
                    <a:pt x="18085" y="30677"/>
                    <a:pt x="17949" y="32519"/>
                  </a:cubicBezTo>
                  <a:cubicBezTo>
                    <a:pt x="17903" y="33111"/>
                    <a:pt x="17744" y="33702"/>
                    <a:pt x="17494" y="34248"/>
                  </a:cubicBezTo>
                  <a:cubicBezTo>
                    <a:pt x="17221" y="34794"/>
                    <a:pt x="16948" y="35249"/>
                    <a:pt x="16174" y="35249"/>
                  </a:cubicBezTo>
                  <a:cubicBezTo>
                    <a:pt x="16163" y="35249"/>
                    <a:pt x="16151" y="35248"/>
                    <a:pt x="16140" y="35248"/>
                  </a:cubicBezTo>
                  <a:cubicBezTo>
                    <a:pt x="15549" y="35248"/>
                    <a:pt x="15267" y="35829"/>
                    <a:pt x="15378" y="36432"/>
                  </a:cubicBezTo>
                  <a:cubicBezTo>
                    <a:pt x="15469" y="36819"/>
                    <a:pt x="15674" y="37160"/>
                    <a:pt x="15992" y="37410"/>
                  </a:cubicBezTo>
                  <a:cubicBezTo>
                    <a:pt x="16208" y="37572"/>
                    <a:pt x="16455" y="37652"/>
                    <a:pt x="16690" y="37652"/>
                  </a:cubicBezTo>
                  <a:cubicBezTo>
                    <a:pt x="17049" y="37652"/>
                    <a:pt x="17379" y="37463"/>
                    <a:pt x="17516" y="37092"/>
                  </a:cubicBezTo>
                  <a:cubicBezTo>
                    <a:pt x="17721" y="36591"/>
                    <a:pt x="17971" y="36113"/>
                    <a:pt x="18290" y="35659"/>
                  </a:cubicBezTo>
                  <a:cubicBezTo>
                    <a:pt x="18995" y="34635"/>
                    <a:pt x="19382" y="33407"/>
                    <a:pt x="19404" y="32155"/>
                  </a:cubicBezTo>
                  <a:cubicBezTo>
                    <a:pt x="19541" y="28357"/>
                    <a:pt x="18495" y="24853"/>
                    <a:pt x="16607" y="21601"/>
                  </a:cubicBezTo>
                  <a:cubicBezTo>
                    <a:pt x="16288" y="21100"/>
                    <a:pt x="15924" y="20622"/>
                    <a:pt x="15515" y="20190"/>
                  </a:cubicBezTo>
                  <a:cubicBezTo>
                    <a:pt x="14656" y="19224"/>
                    <a:pt x="13411" y="18683"/>
                    <a:pt x="12126" y="18683"/>
                  </a:cubicBezTo>
                  <a:cubicBezTo>
                    <a:pt x="12050" y="18683"/>
                    <a:pt x="11974" y="18685"/>
                    <a:pt x="11898" y="18689"/>
                  </a:cubicBezTo>
                  <a:cubicBezTo>
                    <a:pt x="11614" y="18702"/>
                    <a:pt x="11321" y="18764"/>
                    <a:pt x="11021" y="18764"/>
                  </a:cubicBezTo>
                  <a:cubicBezTo>
                    <a:pt x="10817" y="18764"/>
                    <a:pt x="10608" y="18736"/>
                    <a:pt x="10396" y="18643"/>
                  </a:cubicBezTo>
                  <a:lnTo>
                    <a:pt x="10419" y="18643"/>
                  </a:lnTo>
                  <a:cubicBezTo>
                    <a:pt x="10169" y="17961"/>
                    <a:pt x="10214" y="17279"/>
                    <a:pt x="10192" y="16573"/>
                  </a:cubicBezTo>
                  <a:cubicBezTo>
                    <a:pt x="10169" y="14731"/>
                    <a:pt x="10032" y="12888"/>
                    <a:pt x="9805" y="11046"/>
                  </a:cubicBezTo>
                  <a:cubicBezTo>
                    <a:pt x="9555" y="9135"/>
                    <a:pt x="9032" y="7247"/>
                    <a:pt x="8258" y="5450"/>
                  </a:cubicBezTo>
                  <a:cubicBezTo>
                    <a:pt x="6825" y="2242"/>
                    <a:pt x="4255" y="582"/>
                    <a:pt x="888" y="13"/>
                  </a:cubicBezTo>
                  <a:cubicBezTo>
                    <a:pt x="844" y="4"/>
                    <a:pt x="799" y="0"/>
                    <a:pt x="755"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23;p64">
              <a:extLst>
                <a:ext uri="{FF2B5EF4-FFF2-40B4-BE49-F238E27FC236}">
                  <a16:creationId xmlns:a16="http://schemas.microsoft.com/office/drawing/2014/main" id="{AD6BE22F-5713-4282-AEC8-8ED30F0368C8}"/>
                </a:ext>
              </a:extLst>
            </p:cNvPr>
            <p:cNvSpPr/>
            <p:nvPr/>
          </p:nvSpPr>
          <p:spPr>
            <a:xfrm>
              <a:off x="3576250" y="1031925"/>
              <a:ext cx="469750" cy="825275"/>
            </a:xfrm>
            <a:custGeom>
              <a:avLst/>
              <a:gdLst/>
              <a:ahLst/>
              <a:cxnLst/>
              <a:rect l="l" t="t" r="r" b="b"/>
              <a:pathLst>
                <a:path w="18790" h="33011" extrusionOk="0">
                  <a:moveTo>
                    <a:pt x="17930" y="0"/>
                  </a:moveTo>
                  <a:cubicBezTo>
                    <a:pt x="17795" y="0"/>
                    <a:pt x="17661" y="23"/>
                    <a:pt x="17539" y="72"/>
                  </a:cubicBezTo>
                  <a:cubicBezTo>
                    <a:pt x="16424" y="322"/>
                    <a:pt x="15332" y="686"/>
                    <a:pt x="14286" y="1164"/>
                  </a:cubicBezTo>
                  <a:cubicBezTo>
                    <a:pt x="12056" y="2301"/>
                    <a:pt x="10123" y="3939"/>
                    <a:pt x="8667" y="5986"/>
                  </a:cubicBezTo>
                  <a:cubicBezTo>
                    <a:pt x="6734" y="8648"/>
                    <a:pt x="5551" y="11650"/>
                    <a:pt x="4709" y="14812"/>
                  </a:cubicBezTo>
                  <a:cubicBezTo>
                    <a:pt x="3708" y="18565"/>
                    <a:pt x="2980" y="22387"/>
                    <a:pt x="2594" y="26254"/>
                  </a:cubicBezTo>
                  <a:cubicBezTo>
                    <a:pt x="2503" y="27096"/>
                    <a:pt x="2366" y="27846"/>
                    <a:pt x="1456" y="28188"/>
                  </a:cubicBezTo>
                  <a:cubicBezTo>
                    <a:pt x="1297" y="28279"/>
                    <a:pt x="1138" y="28415"/>
                    <a:pt x="1024" y="28574"/>
                  </a:cubicBezTo>
                  <a:cubicBezTo>
                    <a:pt x="364" y="29462"/>
                    <a:pt x="0" y="30417"/>
                    <a:pt x="455" y="31509"/>
                  </a:cubicBezTo>
                  <a:cubicBezTo>
                    <a:pt x="887" y="32532"/>
                    <a:pt x="1775" y="32942"/>
                    <a:pt x="2684" y="33010"/>
                  </a:cubicBezTo>
                  <a:cubicBezTo>
                    <a:pt x="2703" y="33010"/>
                    <a:pt x="2722" y="33011"/>
                    <a:pt x="2740" y="33011"/>
                  </a:cubicBezTo>
                  <a:cubicBezTo>
                    <a:pt x="3947" y="33011"/>
                    <a:pt x="5035" y="32288"/>
                    <a:pt x="5505" y="31168"/>
                  </a:cubicBezTo>
                  <a:cubicBezTo>
                    <a:pt x="5937" y="30053"/>
                    <a:pt x="5551" y="28779"/>
                    <a:pt x="4573" y="28097"/>
                  </a:cubicBezTo>
                  <a:cubicBezTo>
                    <a:pt x="3936" y="27687"/>
                    <a:pt x="3822" y="27278"/>
                    <a:pt x="3936" y="26618"/>
                  </a:cubicBezTo>
                  <a:cubicBezTo>
                    <a:pt x="4118" y="25435"/>
                    <a:pt x="4254" y="24252"/>
                    <a:pt x="4436" y="23069"/>
                  </a:cubicBezTo>
                  <a:cubicBezTo>
                    <a:pt x="4959" y="19566"/>
                    <a:pt x="5755" y="16109"/>
                    <a:pt x="6825" y="12742"/>
                  </a:cubicBezTo>
                  <a:cubicBezTo>
                    <a:pt x="7575" y="10467"/>
                    <a:pt x="8690" y="8306"/>
                    <a:pt x="10146" y="6396"/>
                  </a:cubicBezTo>
                  <a:cubicBezTo>
                    <a:pt x="11920" y="4075"/>
                    <a:pt x="14172" y="2437"/>
                    <a:pt x="17038" y="1664"/>
                  </a:cubicBezTo>
                  <a:cubicBezTo>
                    <a:pt x="17379" y="1573"/>
                    <a:pt x="17698" y="1459"/>
                    <a:pt x="18039" y="1346"/>
                  </a:cubicBezTo>
                  <a:cubicBezTo>
                    <a:pt x="18221" y="1277"/>
                    <a:pt x="18380" y="1164"/>
                    <a:pt x="18517" y="1027"/>
                  </a:cubicBezTo>
                  <a:cubicBezTo>
                    <a:pt x="18790" y="709"/>
                    <a:pt x="18676" y="208"/>
                    <a:pt x="18267" y="49"/>
                  </a:cubicBezTo>
                  <a:cubicBezTo>
                    <a:pt x="18161" y="17"/>
                    <a:pt x="18046" y="0"/>
                    <a:pt x="17930"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24;p64">
              <a:extLst>
                <a:ext uri="{FF2B5EF4-FFF2-40B4-BE49-F238E27FC236}">
                  <a16:creationId xmlns:a16="http://schemas.microsoft.com/office/drawing/2014/main" id="{F95EF7F6-FCF6-4D7E-A64F-0E1C9DACB200}"/>
                </a:ext>
              </a:extLst>
            </p:cNvPr>
            <p:cNvSpPr/>
            <p:nvPr/>
          </p:nvSpPr>
          <p:spPr>
            <a:xfrm>
              <a:off x="4138100" y="2960425"/>
              <a:ext cx="526075" cy="174500"/>
            </a:xfrm>
            <a:custGeom>
              <a:avLst/>
              <a:gdLst/>
              <a:ahLst/>
              <a:cxnLst/>
              <a:rect l="l" t="t" r="r" b="b"/>
              <a:pathLst>
                <a:path w="21043" h="6980" extrusionOk="0">
                  <a:moveTo>
                    <a:pt x="21042" y="0"/>
                  </a:moveTo>
                  <a:lnTo>
                    <a:pt x="21042" y="0"/>
                  </a:lnTo>
                  <a:cubicBezTo>
                    <a:pt x="20201" y="137"/>
                    <a:pt x="19336" y="251"/>
                    <a:pt x="18472" y="342"/>
                  </a:cubicBezTo>
                  <a:cubicBezTo>
                    <a:pt x="14718" y="751"/>
                    <a:pt x="10920" y="819"/>
                    <a:pt x="8941" y="842"/>
                  </a:cubicBezTo>
                  <a:cubicBezTo>
                    <a:pt x="5733" y="842"/>
                    <a:pt x="2935" y="774"/>
                    <a:pt x="365" y="660"/>
                  </a:cubicBezTo>
                  <a:cubicBezTo>
                    <a:pt x="228" y="2753"/>
                    <a:pt x="1" y="6301"/>
                    <a:pt x="1" y="6301"/>
                  </a:cubicBezTo>
                  <a:cubicBezTo>
                    <a:pt x="1" y="6301"/>
                    <a:pt x="4537" y="6979"/>
                    <a:pt x="10232" y="6979"/>
                  </a:cubicBezTo>
                  <a:cubicBezTo>
                    <a:pt x="13573" y="6979"/>
                    <a:pt x="17312" y="6746"/>
                    <a:pt x="20769" y="6006"/>
                  </a:cubicBezTo>
                  <a:cubicBezTo>
                    <a:pt x="20769" y="6006"/>
                    <a:pt x="20974" y="2480"/>
                    <a:pt x="21042"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1421;p53">
            <a:extLst>
              <a:ext uri="{FF2B5EF4-FFF2-40B4-BE49-F238E27FC236}">
                <a16:creationId xmlns:a16="http://schemas.microsoft.com/office/drawing/2014/main" id="{94F392A7-CBA9-4FE3-A179-E37BFAB85C8A}"/>
              </a:ext>
            </a:extLst>
          </p:cNvPr>
          <p:cNvSpPr/>
          <p:nvPr/>
        </p:nvSpPr>
        <p:spPr>
          <a:xfrm>
            <a:off x="4370015" y="220571"/>
            <a:ext cx="319500" cy="319500"/>
          </a:xfrm>
          <a:prstGeom prst="mathPl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21;p53">
            <a:extLst>
              <a:ext uri="{FF2B5EF4-FFF2-40B4-BE49-F238E27FC236}">
                <a16:creationId xmlns:a16="http://schemas.microsoft.com/office/drawing/2014/main" id="{65D8E4FF-7A86-427B-A0C0-545B933197AD}"/>
              </a:ext>
            </a:extLst>
          </p:cNvPr>
          <p:cNvSpPr/>
          <p:nvPr/>
        </p:nvSpPr>
        <p:spPr>
          <a:xfrm>
            <a:off x="5060101" y="1304127"/>
            <a:ext cx="319500" cy="319500"/>
          </a:xfrm>
          <a:prstGeom prst="mathPl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21;p53">
            <a:extLst>
              <a:ext uri="{FF2B5EF4-FFF2-40B4-BE49-F238E27FC236}">
                <a16:creationId xmlns:a16="http://schemas.microsoft.com/office/drawing/2014/main" id="{D08AD5FA-0340-402A-A2DF-0D3ECF405022}"/>
              </a:ext>
            </a:extLst>
          </p:cNvPr>
          <p:cNvSpPr/>
          <p:nvPr/>
        </p:nvSpPr>
        <p:spPr>
          <a:xfrm>
            <a:off x="5936250" y="192885"/>
            <a:ext cx="319500" cy="319500"/>
          </a:xfrm>
          <a:prstGeom prst="mathPl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21;p53">
            <a:extLst>
              <a:ext uri="{FF2B5EF4-FFF2-40B4-BE49-F238E27FC236}">
                <a16:creationId xmlns:a16="http://schemas.microsoft.com/office/drawing/2014/main" id="{F50F551D-2746-41A8-9C54-2C792CD33B10}"/>
              </a:ext>
            </a:extLst>
          </p:cNvPr>
          <p:cNvSpPr/>
          <p:nvPr/>
        </p:nvSpPr>
        <p:spPr>
          <a:xfrm>
            <a:off x="8870510" y="323681"/>
            <a:ext cx="319500" cy="319500"/>
          </a:xfrm>
          <a:prstGeom prst="mathPl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21;p53">
            <a:extLst>
              <a:ext uri="{FF2B5EF4-FFF2-40B4-BE49-F238E27FC236}">
                <a16:creationId xmlns:a16="http://schemas.microsoft.com/office/drawing/2014/main" id="{B61AE9BD-2A39-4518-977B-37CB2174CE87}"/>
              </a:ext>
            </a:extLst>
          </p:cNvPr>
          <p:cNvSpPr/>
          <p:nvPr/>
        </p:nvSpPr>
        <p:spPr>
          <a:xfrm>
            <a:off x="6812401" y="1187910"/>
            <a:ext cx="319500" cy="319500"/>
          </a:xfrm>
          <a:prstGeom prst="mathPl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21;p53">
            <a:extLst>
              <a:ext uri="{FF2B5EF4-FFF2-40B4-BE49-F238E27FC236}">
                <a16:creationId xmlns:a16="http://schemas.microsoft.com/office/drawing/2014/main" id="{F245D418-57D0-476A-A388-457BBDEC769C}"/>
              </a:ext>
            </a:extLst>
          </p:cNvPr>
          <p:cNvSpPr/>
          <p:nvPr/>
        </p:nvSpPr>
        <p:spPr>
          <a:xfrm>
            <a:off x="7785482" y="366825"/>
            <a:ext cx="319500" cy="319500"/>
          </a:xfrm>
          <a:prstGeom prst="mathPl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21;p53">
            <a:extLst>
              <a:ext uri="{FF2B5EF4-FFF2-40B4-BE49-F238E27FC236}">
                <a16:creationId xmlns:a16="http://schemas.microsoft.com/office/drawing/2014/main" id="{D3A426FA-1A88-4968-8183-154A6FD67A4F}"/>
              </a:ext>
            </a:extLst>
          </p:cNvPr>
          <p:cNvSpPr/>
          <p:nvPr/>
        </p:nvSpPr>
        <p:spPr>
          <a:xfrm>
            <a:off x="5956754" y="968865"/>
            <a:ext cx="319500" cy="319500"/>
          </a:xfrm>
          <a:prstGeom prst="mathPl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21;p53">
            <a:extLst>
              <a:ext uri="{FF2B5EF4-FFF2-40B4-BE49-F238E27FC236}">
                <a16:creationId xmlns:a16="http://schemas.microsoft.com/office/drawing/2014/main" id="{7549D3EB-7C62-4BD1-A072-52802A60B293}"/>
              </a:ext>
            </a:extLst>
          </p:cNvPr>
          <p:cNvSpPr/>
          <p:nvPr/>
        </p:nvSpPr>
        <p:spPr>
          <a:xfrm>
            <a:off x="8691039" y="1385918"/>
            <a:ext cx="319500" cy="319500"/>
          </a:xfrm>
          <a:prstGeom prst="mathPl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401922"/>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4C90-1F62-4A41-A3A4-5D5A0EC6C8C7}"/>
              </a:ext>
            </a:extLst>
          </p:cNvPr>
          <p:cNvSpPr>
            <a:spLocks noGrp="1"/>
          </p:cNvSpPr>
          <p:nvPr>
            <p:ph type="title"/>
          </p:nvPr>
        </p:nvSpPr>
        <p:spPr>
          <a:xfrm>
            <a:off x="6391960" y="3025219"/>
            <a:ext cx="4926874" cy="1499616"/>
          </a:xfrm>
        </p:spPr>
        <p:txBody>
          <a:bodyPr>
            <a:normAutofit/>
          </a:bodyPr>
          <a:lstStyle/>
          <a:p>
            <a:pPr algn="ctr"/>
            <a:r>
              <a:rPr lang="en" sz="7200" cap="none" dirty="0">
                <a:latin typeface="+mn-lt"/>
              </a:rPr>
              <a:t>Thank </a:t>
            </a:r>
            <a:r>
              <a:rPr lang="en-IN" sz="7200" cap="none" dirty="0">
                <a:latin typeface="+mn-lt"/>
              </a:rPr>
              <a:t>You</a:t>
            </a:r>
            <a:r>
              <a:rPr lang="en-US" sz="7200" cap="none" dirty="0">
                <a:latin typeface="+mn-lt"/>
              </a:rPr>
              <a:t> </a:t>
            </a:r>
            <a:endParaRPr lang="en-IN" sz="7200" cap="none" dirty="0">
              <a:latin typeface="+mn-lt"/>
            </a:endParaRPr>
          </a:p>
        </p:txBody>
      </p:sp>
      <p:grpSp>
        <p:nvGrpSpPr>
          <p:cNvPr id="4" name="Google Shape;1899;p66">
            <a:extLst>
              <a:ext uri="{FF2B5EF4-FFF2-40B4-BE49-F238E27FC236}">
                <a16:creationId xmlns:a16="http://schemas.microsoft.com/office/drawing/2014/main" id="{49D65A8C-6356-4838-8892-DBDB060ECCF7}"/>
              </a:ext>
            </a:extLst>
          </p:cNvPr>
          <p:cNvGrpSpPr/>
          <p:nvPr/>
        </p:nvGrpSpPr>
        <p:grpSpPr>
          <a:xfrm>
            <a:off x="1033653" y="946484"/>
            <a:ext cx="4926874" cy="5911516"/>
            <a:chOff x="1927175" y="238100"/>
            <a:chExt cx="3727650" cy="5216725"/>
          </a:xfrm>
        </p:grpSpPr>
        <p:sp>
          <p:nvSpPr>
            <p:cNvPr id="5" name="Google Shape;1900;p66">
              <a:extLst>
                <a:ext uri="{FF2B5EF4-FFF2-40B4-BE49-F238E27FC236}">
                  <a16:creationId xmlns:a16="http://schemas.microsoft.com/office/drawing/2014/main" id="{8D53F3A3-0D80-4453-91F1-FD3B9A10F313}"/>
                </a:ext>
              </a:extLst>
            </p:cNvPr>
            <p:cNvSpPr/>
            <p:nvPr/>
          </p:nvSpPr>
          <p:spPr>
            <a:xfrm>
              <a:off x="2522500" y="245075"/>
              <a:ext cx="923075" cy="990725"/>
            </a:xfrm>
            <a:custGeom>
              <a:avLst/>
              <a:gdLst/>
              <a:ahLst/>
              <a:cxnLst/>
              <a:rect l="l" t="t" r="r" b="b"/>
              <a:pathLst>
                <a:path w="36923" h="39629" extrusionOk="0">
                  <a:moveTo>
                    <a:pt x="13329" y="1"/>
                  </a:moveTo>
                  <a:cubicBezTo>
                    <a:pt x="11744" y="1"/>
                    <a:pt x="10176" y="691"/>
                    <a:pt x="9115" y="2017"/>
                  </a:cubicBezTo>
                  <a:cubicBezTo>
                    <a:pt x="8166" y="3165"/>
                    <a:pt x="7548" y="4555"/>
                    <a:pt x="6776" y="5835"/>
                  </a:cubicBezTo>
                  <a:cubicBezTo>
                    <a:pt x="5165" y="8550"/>
                    <a:pt x="2252" y="10139"/>
                    <a:pt x="861" y="13052"/>
                  </a:cubicBezTo>
                  <a:cubicBezTo>
                    <a:pt x="0" y="14862"/>
                    <a:pt x="221" y="17179"/>
                    <a:pt x="927" y="19011"/>
                  </a:cubicBezTo>
                  <a:cubicBezTo>
                    <a:pt x="1634" y="20931"/>
                    <a:pt x="3068" y="22520"/>
                    <a:pt x="2825" y="24683"/>
                  </a:cubicBezTo>
                  <a:cubicBezTo>
                    <a:pt x="2671" y="25985"/>
                    <a:pt x="2207" y="27243"/>
                    <a:pt x="1987" y="28523"/>
                  </a:cubicBezTo>
                  <a:cubicBezTo>
                    <a:pt x="1766" y="29803"/>
                    <a:pt x="1854" y="31237"/>
                    <a:pt x="2649" y="32275"/>
                  </a:cubicBezTo>
                  <a:cubicBezTo>
                    <a:pt x="3478" y="33362"/>
                    <a:pt x="4887" y="33748"/>
                    <a:pt x="6296" y="33748"/>
                  </a:cubicBezTo>
                  <a:cubicBezTo>
                    <a:pt x="6688" y="33748"/>
                    <a:pt x="7080" y="33718"/>
                    <a:pt x="7460" y="33665"/>
                  </a:cubicBezTo>
                  <a:cubicBezTo>
                    <a:pt x="9063" y="33442"/>
                    <a:pt x="10628" y="32901"/>
                    <a:pt x="12225" y="32901"/>
                  </a:cubicBezTo>
                  <a:cubicBezTo>
                    <a:pt x="12365" y="32901"/>
                    <a:pt x="12506" y="32906"/>
                    <a:pt x="12646" y="32915"/>
                  </a:cubicBezTo>
                  <a:cubicBezTo>
                    <a:pt x="15052" y="33069"/>
                    <a:pt x="17126" y="34526"/>
                    <a:pt x="19068" y="35938"/>
                  </a:cubicBezTo>
                  <a:cubicBezTo>
                    <a:pt x="20702" y="37152"/>
                    <a:pt x="22578" y="39116"/>
                    <a:pt x="24630" y="39513"/>
                  </a:cubicBezTo>
                  <a:cubicBezTo>
                    <a:pt x="25031" y="39590"/>
                    <a:pt x="25429" y="39629"/>
                    <a:pt x="25820" y="39629"/>
                  </a:cubicBezTo>
                  <a:cubicBezTo>
                    <a:pt x="27453" y="39629"/>
                    <a:pt x="28956" y="38951"/>
                    <a:pt x="29971" y="37527"/>
                  </a:cubicBezTo>
                  <a:cubicBezTo>
                    <a:pt x="31185" y="35850"/>
                    <a:pt x="31538" y="33731"/>
                    <a:pt x="31913" y="31723"/>
                  </a:cubicBezTo>
                  <a:cubicBezTo>
                    <a:pt x="32266" y="29692"/>
                    <a:pt x="32178" y="27839"/>
                    <a:pt x="33568" y="26338"/>
                  </a:cubicBezTo>
                  <a:cubicBezTo>
                    <a:pt x="35179" y="24572"/>
                    <a:pt x="36923" y="22520"/>
                    <a:pt x="36746" y="20136"/>
                  </a:cubicBezTo>
                  <a:cubicBezTo>
                    <a:pt x="36592" y="17863"/>
                    <a:pt x="34760" y="16098"/>
                    <a:pt x="32862" y="14840"/>
                  </a:cubicBezTo>
                  <a:cubicBezTo>
                    <a:pt x="31317" y="13824"/>
                    <a:pt x="29574" y="13008"/>
                    <a:pt x="28227" y="11684"/>
                  </a:cubicBezTo>
                  <a:cubicBezTo>
                    <a:pt x="27036" y="10536"/>
                    <a:pt x="26682" y="8484"/>
                    <a:pt x="26263" y="6939"/>
                  </a:cubicBezTo>
                  <a:cubicBezTo>
                    <a:pt x="26064" y="6100"/>
                    <a:pt x="25800" y="5284"/>
                    <a:pt x="25491" y="4489"/>
                  </a:cubicBezTo>
                  <a:cubicBezTo>
                    <a:pt x="25093" y="3430"/>
                    <a:pt x="23858" y="2900"/>
                    <a:pt x="22710" y="2768"/>
                  </a:cubicBezTo>
                  <a:cubicBezTo>
                    <a:pt x="21584" y="2657"/>
                    <a:pt x="20415" y="2790"/>
                    <a:pt x="19289" y="2525"/>
                  </a:cubicBezTo>
                  <a:cubicBezTo>
                    <a:pt x="18340" y="2260"/>
                    <a:pt x="17457" y="1797"/>
                    <a:pt x="16707" y="1179"/>
                  </a:cubicBezTo>
                  <a:cubicBezTo>
                    <a:pt x="15707" y="386"/>
                    <a:pt x="14513" y="1"/>
                    <a:pt x="13329" y="1"/>
                  </a:cubicBezTo>
                  <a:close/>
                </a:path>
              </a:pathLst>
            </a:custGeom>
            <a:solidFill>
              <a:srgbClr val="CE4E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01;p66">
              <a:extLst>
                <a:ext uri="{FF2B5EF4-FFF2-40B4-BE49-F238E27FC236}">
                  <a16:creationId xmlns:a16="http://schemas.microsoft.com/office/drawing/2014/main" id="{5D437602-4A03-4D1C-B778-3AFA117335B2}"/>
                </a:ext>
              </a:extLst>
            </p:cNvPr>
            <p:cNvSpPr/>
            <p:nvPr/>
          </p:nvSpPr>
          <p:spPr>
            <a:xfrm>
              <a:off x="2643325" y="474200"/>
              <a:ext cx="667625" cy="590975"/>
            </a:xfrm>
            <a:custGeom>
              <a:avLst/>
              <a:gdLst/>
              <a:ahLst/>
              <a:cxnLst/>
              <a:rect l="l" t="t" r="r" b="b"/>
              <a:pathLst>
                <a:path w="26705" h="23639" extrusionOk="0">
                  <a:moveTo>
                    <a:pt x="14741" y="1"/>
                  </a:moveTo>
                  <a:cubicBezTo>
                    <a:pt x="13933" y="1"/>
                    <a:pt x="13124" y="196"/>
                    <a:pt x="12360" y="488"/>
                  </a:cubicBezTo>
                  <a:cubicBezTo>
                    <a:pt x="10991" y="1018"/>
                    <a:pt x="9733" y="1812"/>
                    <a:pt x="8321" y="2210"/>
                  </a:cubicBezTo>
                  <a:cubicBezTo>
                    <a:pt x="6489" y="2695"/>
                    <a:pt x="4569" y="2210"/>
                    <a:pt x="2804" y="2894"/>
                  </a:cubicBezTo>
                  <a:cubicBezTo>
                    <a:pt x="1435" y="3424"/>
                    <a:pt x="266" y="4461"/>
                    <a:pt x="133" y="6006"/>
                  </a:cubicBezTo>
                  <a:cubicBezTo>
                    <a:pt x="1" y="7418"/>
                    <a:pt x="883" y="8786"/>
                    <a:pt x="1148" y="10155"/>
                  </a:cubicBezTo>
                  <a:cubicBezTo>
                    <a:pt x="1457" y="11633"/>
                    <a:pt x="1523" y="13156"/>
                    <a:pt x="1347" y="14657"/>
                  </a:cubicBezTo>
                  <a:cubicBezTo>
                    <a:pt x="1215" y="15650"/>
                    <a:pt x="994" y="16643"/>
                    <a:pt x="1237" y="17614"/>
                  </a:cubicBezTo>
                  <a:cubicBezTo>
                    <a:pt x="1590" y="18740"/>
                    <a:pt x="2539" y="19600"/>
                    <a:pt x="3708" y="19843"/>
                  </a:cubicBezTo>
                  <a:cubicBezTo>
                    <a:pt x="4437" y="19998"/>
                    <a:pt x="5209" y="19998"/>
                    <a:pt x="5959" y="20174"/>
                  </a:cubicBezTo>
                  <a:cubicBezTo>
                    <a:pt x="6710" y="20329"/>
                    <a:pt x="7438" y="20572"/>
                    <a:pt x="8144" y="20858"/>
                  </a:cubicBezTo>
                  <a:cubicBezTo>
                    <a:pt x="9844" y="21543"/>
                    <a:pt x="11389" y="22558"/>
                    <a:pt x="13110" y="23176"/>
                  </a:cubicBezTo>
                  <a:cubicBezTo>
                    <a:pt x="13937" y="23483"/>
                    <a:pt x="14803" y="23639"/>
                    <a:pt x="15669" y="23639"/>
                  </a:cubicBezTo>
                  <a:cubicBezTo>
                    <a:pt x="16420" y="23639"/>
                    <a:pt x="17171" y="23522"/>
                    <a:pt x="17899" y="23286"/>
                  </a:cubicBezTo>
                  <a:cubicBezTo>
                    <a:pt x="19267" y="22845"/>
                    <a:pt x="19620" y="21388"/>
                    <a:pt x="20238" y="20196"/>
                  </a:cubicBezTo>
                  <a:cubicBezTo>
                    <a:pt x="21077" y="18519"/>
                    <a:pt x="21938" y="16776"/>
                    <a:pt x="23306" y="15451"/>
                  </a:cubicBezTo>
                  <a:cubicBezTo>
                    <a:pt x="23924" y="14856"/>
                    <a:pt x="24674" y="14480"/>
                    <a:pt x="25204" y="13730"/>
                  </a:cubicBezTo>
                  <a:cubicBezTo>
                    <a:pt x="26705" y="11678"/>
                    <a:pt x="26352" y="8808"/>
                    <a:pt x="24387" y="7175"/>
                  </a:cubicBezTo>
                  <a:cubicBezTo>
                    <a:pt x="23218" y="6182"/>
                    <a:pt x="21629" y="5807"/>
                    <a:pt x="20459" y="4836"/>
                  </a:cubicBezTo>
                  <a:cubicBezTo>
                    <a:pt x="19687" y="4196"/>
                    <a:pt x="19135" y="3357"/>
                    <a:pt x="18561" y="2541"/>
                  </a:cubicBezTo>
                  <a:cubicBezTo>
                    <a:pt x="17921" y="1592"/>
                    <a:pt x="17281" y="599"/>
                    <a:pt x="16156" y="223"/>
                  </a:cubicBezTo>
                  <a:cubicBezTo>
                    <a:pt x="15690" y="68"/>
                    <a:pt x="15215" y="1"/>
                    <a:pt x="14741" y="1"/>
                  </a:cubicBezTo>
                  <a:close/>
                </a:path>
              </a:pathLst>
            </a:custGeom>
            <a:solidFill>
              <a:srgbClr val="AD42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02;p66">
              <a:extLst>
                <a:ext uri="{FF2B5EF4-FFF2-40B4-BE49-F238E27FC236}">
                  <a16:creationId xmlns:a16="http://schemas.microsoft.com/office/drawing/2014/main" id="{F341EEB0-8DE1-43D3-9850-76DAEB13BD82}"/>
                </a:ext>
              </a:extLst>
            </p:cNvPr>
            <p:cNvSpPr/>
            <p:nvPr/>
          </p:nvSpPr>
          <p:spPr>
            <a:xfrm>
              <a:off x="1942075" y="1048875"/>
              <a:ext cx="654925" cy="818025"/>
            </a:xfrm>
            <a:custGeom>
              <a:avLst/>
              <a:gdLst/>
              <a:ahLst/>
              <a:cxnLst/>
              <a:rect l="l" t="t" r="r" b="b"/>
              <a:pathLst>
                <a:path w="26197" h="32721" extrusionOk="0">
                  <a:moveTo>
                    <a:pt x="22333" y="0"/>
                  </a:moveTo>
                  <a:cubicBezTo>
                    <a:pt x="21861" y="0"/>
                    <a:pt x="21334" y="67"/>
                    <a:pt x="20746" y="211"/>
                  </a:cubicBezTo>
                  <a:cubicBezTo>
                    <a:pt x="18936" y="652"/>
                    <a:pt x="8078" y="13232"/>
                    <a:pt x="2914" y="22369"/>
                  </a:cubicBezTo>
                  <a:cubicBezTo>
                    <a:pt x="1126" y="25547"/>
                    <a:pt x="0" y="28305"/>
                    <a:pt x="199" y="29983"/>
                  </a:cubicBezTo>
                  <a:cubicBezTo>
                    <a:pt x="428" y="31974"/>
                    <a:pt x="1534" y="32720"/>
                    <a:pt x="3012" y="32720"/>
                  </a:cubicBezTo>
                  <a:cubicBezTo>
                    <a:pt x="5662" y="32720"/>
                    <a:pt x="9506" y="30320"/>
                    <a:pt x="11631" y="28394"/>
                  </a:cubicBezTo>
                  <a:cubicBezTo>
                    <a:pt x="13375" y="26805"/>
                    <a:pt x="17104" y="22015"/>
                    <a:pt x="20238" y="17822"/>
                  </a:cubicBezTo>
                  <a:cubicBezTo>
                    <a:pt x="21452" y="16211"/>
                    <a:pt x="22555" y="14688"/>
                    <a:pt x="23438" y="13497"/>
                  </a:cubicBezTo>
                  <a:cubicBezTo>
                    <a:pt x="25248" y="11025"/>
                    <a:pt x="26197" y="8045"/>
                    <a:pt x="26109" y="5000"/>
                  </a:cubicBezTo>
                  <a:cubicBezTo>
                    <a:pt x="26014" y="2443"/>
                    <a:pt x="25188" y="0"/>
                    <a:pt x="22333"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03;p66">
              <a:extLst>
                <a:ext uri="{FF2B5EF4-FFF2-40B4-BE49-F238E27FC236}">
                  <a16:creationId xmlns:a16="http://schemas.microsoft.com/office/drawing/2014/main" id="{79C69931-0EAC-4C02-80EC-FE30A292FC53}"/>
                </a:ext>
              </a:extLst>
            </p:cNvPr>
            <p:cNvSpPr/>
            <p:nvPr/>
          </p:nvSpPr>
          <p:spPr>
            <a:xfrm>
              <a:off x="3276725" y="1051200"/>
              <a:ext cx="361400" cy="865725"/>
            </a:xfrm>
            <a:custGeom>
              <a:avLst/>
              <a:gdLst/>
              <a:ahLst/>
              <a:cxnLst/>
              <a:rect l="l" t="t" r="r" b="b"/>
              <a:pathLst>
                <a:path w="14456" h="34629" extrusionOk="0">
                  <a:moveTo>
                    <a:pt x="955" y="1"/>
                  </a:moveTo>
                  <a:cubicBezTo>
                    <a:pt x="448" y="1"/>
                    <a:pt x="130" y="268"/>
                    <a:pt x="111" y="890"/>
                  </a:cubicBezTo>
                  <a:cubicBezTo>
                    <a:pt x="22" y="3428"/>
                    <a:pt x="0" y="5856"/>
                    <a:pt x="45" y="8173"/>
                  </a:cubicBezTo>
                  <a:cubicBezTo>
                    <a:pt x="354" y="22938"/>
                    <a:pt x="3200" y="32781"/>
                    <a:pt x="5562" y="33796"/>
                  </a:cubicBezTo>
                  <a:cubicBezTo>
                    <a:pt x="6600" y="34239"/>
                    <a:pt x="7859" y="34629"/>
                    <a:pt x="9109" y="34629"/>
                  </a:cubicBezTo>
                  <a:cubicBezTo>
                    <a:pt x="11155" y="34629"/>
                    <a:pt x="13174" y="33584"/>
                    <a:pt x="14147" y="30022"/>
                  </a:cubicBezTo>
                  <a:cubicBezTo>
                    <a:pt x="14456" y="28919"/>
                    <a:pt x="13970" y="25763"/>
                    <a:pt x="13176" y="22055"/>
                  </a:cubicBezTo>
                  <a:cubicBezTo>
                    <a:pt x="11918" y="16162"/>
                    <a:pt x="9799" y="8924"/>
                    <a:pt x="8696" y="6606"/>
                  </a:cubicBezTo>
                  <a:cubicBezTo>
                    <a:pt x="7255" y="3638"/>
                    <a:pt x="2824" y="1"/>
                    <a:pt x="955"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04;p66">
              <a:extLst>
                <a:ext uri="{FF2B5EF4-FFF2-40B4-BE49-F238E27FC236}">
                  <a16:creationId xmlns:a16="http://schemas.microsoft.com/office/drawing/2014/main" id="{76BA5929-4BF9-4BEA-9031-AECF5A0629C5}"/>
                </a:ext>
              </a:extLst>
            </p:cNvPr>
            <p:cNvSpPr/>
            <p:nvPr/>
          </p:nvSpPr>
          <p:spPr>
            <a:xfrm>
              <a:off x="3260175" y="5137550"/>
              <a:ext cx="805000" cy="317275"/>
            </a:xfrm>
            <a:custGeom>
              <a:avLst/>
              <a:gdLst/>
              <a:ahLst/>
              <a:cxnLst/>
              <a:rect l="l" t="t" r="r" b="b"/>
              <a:pathLst>
                <a:path w="32200" h="12691" extrusionOk="0">
                  <a:moveTo>
                    <a:pt x="12139" y="0"/>
                  </a:moveTo>
                  <a:lnTo>
                    <a:pt x="0" y="949"/>
                  </a:lnTo>
                  <a:lnTo>
                    <a:pt x="883" y="6974"/>
                  </a:lnTo>
                  <a:lnTo>
                    <a:pt x="1722" y="12690"/>
                  </a:lnTo>
                  <a:lnTo>
                    <a:pt x="32200" y="12690"/>
                  </a:lnTo>
                  <a:cubicBezTo>
                    <a:pt x="32200" y="12690"/>
                    <a:pt x="30037" y="8938"/>
                    <a:pt x="24961" y="7835"/>
                  </a:cubicBezTo>
                  <a:cubicBezTo>
                    <a:pt x="22776" y="7394"/>
                    <a:pt x="20613" y="6731"/>
                    <a:pt x="18561" y="5871"/>
                  </a:cubicBezTo>
                  <a:cubicBezTo>
                    <a:pt x="12337" y="3200"/>
                    <a:pt x="12139" y="0"/>
                    <a:pt x="12139"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05;p66">
              <a:extLst>
                <a:ext uri="{FF2B5EF4-FFF2-40B4-BE49-F238E27FC236}">
                  <a16:creationId xmlns:a16="http://schemas.microsoft.com/office/drawing/2014/main" id="{10C448B4-50CE-47F6-B6D3-AB4236D8E604}"/>
                </a:ext>
              </a:extLst>
            </p:cNvPr>
            <p:cNvSpPr/>
            <p:nvPr/>
          </p:nvSpPr>
          <p:spPr>
            <a:xfrm>
              <a:off x="3282250" y="5284300"/>
              <a:ext cx="782925" cy="170525"/>
            </a:xfrm>
            <a:custGeom>
              <a:avLst/>
              <a:gdLst/>
              <a:ahLst/>
              <a:cxnLst/>
              <a:rect l="l" t="t" r="r" b="b"/>
              <a:pathLst>
                <a:path w="31317" h="6821" extrusionOk="0">
                  <a:moveTo>
                    <a:pt x="17678" y="1"/>
                  </a:moveTo>
                  <a:cubicBezTo>
                    <a:pt x="16486" y="1303"/>
                    <a:pt x="15272" y="2892"/>
                    <a:pt x="14698" y="4503"/>
                  </a:cubicBezTo>
                  <a:cubicBezTo>
                    <a:pt x="7393" y="3863"/>
                    <a:pt x="2891" y="1943"/>
                    <a:pt x="0" y="1104"/>
                  </a:cubicBezTo>
                  <a:lnTo>
                    <a:pt x="0" y="1104"/>
                  </a:lnTo>
                  <a:lnTo>
                    <a:pt x="839" y="6820"/>
                  </a:lnTo>
                  <a:lnTo>
                    <a:pt x="31317" y="6820"/>
                  </a:lnTo>
                  <a:cubicBezTo>
                    <a:pt x="31317" y="6820"/>
                    <a:pt x="29154" y="3068"/>
                    <a:pt x="24078" y="1965"/>
                  </a:cubicBezTo>
                  <a:cubicBezTo>
                    <a:pt x="21893" y="1524"/>
                    <a:pt x="19730" y="861"/>
                    <a:pt x="17678"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06;p66">
              <a:extLst>
                <a:ext uri="{FF2B5EF4-FFF2-40B4-BE49-F238E27FC236}">
                  <a16:creationId xmlns:a16="http://schemas.microsoft.com/office/drawing/2014/main" id="{B3661CCA-7772-4457-B2E1-EB8AA309AEDA}"/>
                </a:ext>
              </a:extLst>
            </p:cNvPr>
            <p:cNvSpPr/>
            <p:nvPr/>
          </p:nvSpPr>
          <p:spPr>
            <a:xfrm>
              <a:off x="2942925" y="2502450"/>
              <a:ext cx="727750" cy="2829325"/>
            </a:xfrm>
            <a:custGeom>
              <a:avLst/>
              <a:gdLst/>
              <a:ahLst/>
              <a:cxnLst/>
              <a:rect l="l" t="t" r="r" b="b"/>
              <a:pathLst>
                <a:path w="29110" h="113173" extrusionOk="0">
                  <a:moveTo>
                    <a:pt x="19841" y="0"/>
                  </a:moveTo>
                  <a:lnTo>
                    <a:pt x="0" y="221"/>
                  </a:lnTo>
                  <a:lnTo>
                    <a:pt x="640" y="7592"/>
                  </a:lnTo>
                  <a:lnTo>
                    <a:pt x="9976" y="113173"/>
                  </a:lnTo>
                  <a:lnTo>
                    <a:pt x="29110" y="106508"/>
                  </a:lnTo>
                  <a:lnTo>
                    <a:pt x="20503" y="7592"/>
                  </a:lnTo>
                  <a:lnTo>
                    <a:pt x="19841" y="0"/>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07;p66">
              <a:extLst>
                <a:ext uri="{FF2B5EF4-FFF2-40B4-BE49-F238E27FC236}">
                  <a16:creationId xmlns:a16="http://schemas.microsoft.com/office/drawing/2014/main" id="{B616D3BA-2814-4180-9569-26876FA94839}"/>
                </a:ext>
              </a:extLst>
            </p:cNvPr>
            <p:cNvSpPr/>
            <p:nvPr/>
          </p:nvSpPr>
          <p:spPr>
            <a:xfrm>
              <a:off x="2942925" y="2502450"/>
              <a:ext cx="512575" cy="189825"/>
            </a:xfrm>
            <a:custGeom>
              <a:avLst/>
              <a:gdLst/>
              <a:ahLst/>
              <a:cxnLst/>
              <a:rect l="l" t="t" r="r" b="b"/>
              <a:pathLst>
                <a:path w="20503" h="7593" extrusionOk="0">
                  <a:moveTo>
                    <a:pt x="19841" y="0"/>
                  </a:moveTo>
                  <a:lnTo>
                    <a:pt x="0" y="221"/>
                  </a:lnTo>
                  <a:lnTo>
                    <a:pt x="640" y="7592"/>
                  </a:lnTo>
                  <a:lnTo>
                    <a:pt x="20503" y="7592"/>
                  </a:lnTo>
                  <a:lnTo>
                    <a:pt x="19841" y="0"/>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08;p66">
              <a:extLst>
                <a:ext uri="{FF2B5EF4-FFF2-40B4-BE49-F238E27FC236}">
                  <a16:creationId xmlns:a16="http://schemas.microsoft.com/office/drawing/2014/main" id="{9BAD7F7A-4847-4808-802E-287A4D6293BB}"/>
                </a:ext>
              </a:extLst>
            </p:cNvPr>
            <p:cNvSpPr/>
            <p:nvPr/>
          </p:nvSpPr>
          <p:spPr>
            <a:xfrm>
              <a:off x="2112000" y="5137550"/>
              <a:ext cx="772475" cy="317275"/>
            </a:xfrm>
            <a:custGeom>
              <a:avLst/>
              <a:gdLst/>
              <a:ahLst/>
              <a:cxnLst/>
              <a:rect l="l" t="t" r="r" b="b"/>
              <a:pathLst>
                <a:path w="30899" h="12691" extrusionOk="0">
                  <a:moveTo>
                    <a:pt x="18650" y="0"/>
                  </a:moveTo>
                  <a:cubicBezTo>
                    <a:pt x="18650" y="0"/>
                    <a:pt x="18804" y="3200"/>
                    <a:pt x="12889" y="5871"/>
                  </a:cubicBezTo>
                  <a:cubicBezTo>
                    <a:pt x="10903" y="6731"/>
                    <a:pt x="8829" y="7394"/>
                    <a:pt x="6688" y="7835"/>
                  </a:cubicBezTo>
                  <a:cubicBezTo>
                    <a:pt x="1744" y="8938"/>
                    <a:pt x="1" y="12690"/>
                    <a:pt x="1" y="12690"/>
                  </a:cubicBezTo>
                  <a:lnTo>
                    <a:pt x="30457" y="12690"/>
                  </a:lnTo>
                  <a:lnTo>
                    <a:pt x="30677" y="6974"/>
                  </a:lnTo>
                  <a:lnTo>
                    <a:pt x="30898" y="949"/>
                  </a:lnTo>
                  <a:lnTo>
                    <a:pt x="18650"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09;p66">
              <a:extLst>
                <a:ext uri="{FF2B5EF4-FFF2-40B4-BE49-F238E27FC236}">
                  <a16:creationId xmlns:a16="http://schemas.microsoft.com/office/drawing/2014/main" id="{6B416CAD-6400-4B6B-8828-6B28A3D729E9}"/>
                </a:ext>
              </a:extLst>
            </p:cNvPr>
            <p:cNvSpPr/>
            <p:nvPr/>
          </p:nvSpPr>
          <p:spPr>
            <a:xfrm>
              <a:off x="2112000" y="5284300"/>
              <a:ext cx="766950" cy="170525"/>
            </a:xfrm>
            <a:custGeom>
              <a:avLst/>
              <a:gdLst/>
              <a:ahLst/>
              <a:cxnLst/>
              <a:rect l="l" t="t" r="r" b="b"/>
              <a:pathLst>
                <a:path w="30678" h="6821" extrusionOk="0">
                  <a:moveTo>
                    <a:pt x="12889" y="1"/>
                  </a:moveTo>
                  <a:cubicBezTo>
                    <a:pt x="10903" y="861"/>
                    <a:pt x="8829" y="1524"/>
                    <a:pt x="6688" y="1965"/>
                  </a:cubicBezTo>
                  <a:cubicBezTo>
                    <a:pt x="1744" y="3068"/>
                    <a:pt x="1" y="6820"/>
                    <a:pt x="1" y="6820"/>
                  </a:cubicBezTo>
                  <a:lnTo>
                    <a:pt x="30457" y="6820"/>
                  </a:lnTo>
                  <a:lnTo>
                    <a:pt x="30677" y="1104"/>
                  </a:lnTo>
                  <a:lnTo>
                    <a:pt x="30677" y="1104"/>
                  </a:lnTo>
                  <a:cubicBezTo>
                    <a:pt x="27875" y="1943"/>
                    <a:pt x="23593" y="3863"/>
                    <a:pt x="16354" y="4503"/>
                  </a:cubicBezTo>
                  <a:cubicBezTo>
                    <a:pt x="15604" y="2914"/>
                    <a:pt x="14214" y="1303"/>
                    <a:pt x="12889"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10;p66">
              <a:extLst>
                <a:ext uri="{FF2B5EF4-FFF2-40B4-BE49-F238E27FC236}">
                  <a16:creationId xmlns:a16="http://schemas.microsoft.com/office/drawing/2014/main" id="{4206727F-DBB4-4604-8B33-F5EA96ECFAAE}"/>
                </a:ext>
              </a:extLst>
            </p:cNvPr>
            <p:cNvSpPr/>
            <p:nvPr/>
          </p:nvSpPr>
          <p:spPr>
            <a:xfrm>
              <a:off x="2411050" y="2502450"/>
              <a:ext cx="560025" cy="2829325"/>
            </a:xfrm>
            <a:custGeom>
              <a:avLst/>
              <a:gdLst/>
              <a:ahLst/>
              <a:cxnLst/>
              <a:rect l="l" t="t" r="r" b="b"/>
              <a:pathLst>
                <a:path w="22401" h="113173" extrusionOk="0">
                  <a:moveTo>
                    <a:pt x="0" y="0"/>
                  </a:moveTo>
                  <a:lnTo>
                    <a:pt x="177" y="7592"/>
                  </a:lnTo>
                  <a:lnTo>
                    <a:pt x="2538" y="106508"/>
                  </a:lnTo>
                  <a:lnTo>
                    <a:pt x="22401" y="113173"/>
                  </a:lnTo>
                  <a:lnTo>
                    <a:pt x="22401" y="113173"/>
                  </a:lnTo>
                  <a:lnTo>
                    <a:pt x="20017" y="7592"/>
                  </a:lnTo>
                  <a:lnTo>
                    <a:pt x="19863" y="221"/>
                  </a:lnTo>
                  <a:lnTo>
                    <a:pt x="0" y="0"/>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11;p66">
              <a:extLst>
                <a:ext uri="{FF2B5EF4-FFF2-40B4-BE49-F238E27FC236}">
                  <a16:creationId xmlns:a16="http://schemas.microsoft.com/office/drawing/2014/main" id="{221F6B7A-E363-484D-A956-0D3EE8AAFF6E}"/>
                </a:ext>
              </a:extLst>
            </p:cNvPr>
            <p:cNvSpPr/>
            <p:nvPr/>
          </p:nvSpPr>
          <p:spPr>
            <a:xfrm>
              <a:off x="2411050" y="2502450"/>
              <a:ext cx="500450" cy="189825"/>
            </a:xfrm>
            <a:custGeom>
              <a:avLst/>
              <a:gdLst/>
              <a:ahLst/>
              <a:cxnLst/>
              <a:rect l="l" t="t" r="r" b="b"/>
              <a:pathLst>
                <a:path w="20018" h="7593" extrusionOk="0">
                  <a:moveTo>
                    <a:pt x="0" y="0"/>
                  </a:moveTo>
                  <a:lnTo>
                    <a:pt x="177" y="7592"/>
                  </a:lnTo>
                  <a:lnTo>
                    <a:pt x="20017" y="7592"/>
                  </a:lnTo>
                  <a:lnTo>
                    <a:pt x="19863" y="221"/>
                  </a:lnTo>
                  <a:lnTo>
                    <a:pt x="0" y="0"/>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12;p66">
              <a:extLst>
                <a:ext uri="{FF2B5EF4-FFF2-40B4-BE49-F238E27FC236}">
                  <a16:creationId xmlns:a16="http://schemas.microsoft.com/office/drawing/2014/main" id="{E84FDA4F-5662-4F94-9269-81471D20E25D}"/>
                </a:ext>
              </a:extLst>
            </p:cNvPr>
            <p:cNvSpPr/>
            <p:nvPr/>
          </p:nvSpPr>
          <p:spPr>
            <a:xfrm>
              <a:off x="2346500" y="974125"/>
              <a:ext cx="1157550" cy="1572475"/>
            </a:xfrm>
            <a:custGeom>
              <a:avLst/>
              <a:gdLst/>
              <a:ahLst/>
              <a:cxnLst/>
              <a:rect l="l" t="t" r="r" b="b"/>
              <a:pathLst>
                <a:path w="46302" h="62899" extrusionOk="0">
                  <a:moveTo>
                    <a:pt x="14147" y="1"/>
                  </a:moveTo>
                  <a:cubicBezTo>
                    <a:pt x="14147" y="1"/>
                    <a:pt x="13441" y="89"/>
                    <a:pt x="12403" y="288"/>
                  </a:cubicBezTo>
                  <a:cubicBezTo>
                    <a:pt x="9954" y="729"/>
                    <a:pt x="5628" y="1744"/>
                    <a:pt x="4569" y="3201"/>
                  </a:cubicBezTo>
                  <a:cubicBezTo>
                    <a:pt x="3046" y="5297"/>
                    <a:pt x="7835" y="29155"/>
                    <a:pt x="7835" y="29155"/>
                  </a:cubicBezTo>
                  <a:cubicBezTo>
                    <a:pt x="7835" y="29155"/>
                    <a:pt x="0" y="55064"/>
                    <a:pt x="1060" y="62899"/>
                  </a:cubicBezTo>
                  <a:lnTo>
                    <a:pt x="46258" y="62899"/>
                  </a:lnTo>
                  <a:cubicBezTo>
                    <a:pt x="46302" y="61398"/>
                    <a:pt x="46214" y="59919"/>
                    <a:pt x="45971" y="58441"/>
                  </a:cubicBezTo>
                  <a:cubicBezTo>
                    <a:pt x="45574" y="56123"/>
                    <a:pt x="38975" y="34738"/>
                    <a:pt x="37629" y="31185"/>
                  </a:cubicBezTo>
                  <a:cubicBezTo>
                    <a:pt x="39549" y="21364"/>
                    <a:pt x="40100" y="5915"/>
                    <a:pt x="39769" y="4106"/>
                  </a:cubicBezTo>
                  <a:cubicBezTo>
                    <a:pt x="39438" y="2296"/>
                    <a:pt x="35929" y="1391"/>
                    <a:pt x="34296" y="1060"/>
                  </a:cubicBezTo>
                  <a:cubicBezTo>
                    <a:pt x="33502" y="906"/>
                    <a:pt x="32332" y="729"/>
                    <a:pt x="31339" y="575"/>
                  </a:cubicBezTo>
                  <a:cubicBezTo>
                    <a:pt x="30258" y="442"/>
                    <a:pt x="29397" y="332"/>
                    <a:pt x="29397" y="332"/>
                  </a:cubicBezTo>
                  <a:lnTo>
                    <a:pt x="14147"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13;p66">
              <a:extLst>
                <a:ext uri="{FF2B5EF4-FFF2-40B4-BE49-F238E27FC236}">
                  <a16:creationId xmlns:a16="http://schemas.microsoft.com/office/drawing/2014/main" id="{7F92EFA8-344D-4BFD-8A1F-716A3DD3E942}"/>
                </a:ext>
              </a:extLst>
            </p:cNvPr>
            <p:cNvSpPr/>
            <p:nvPr/>
          </p:nvSpPr>
          <p:spPr>
            <a:xfrm>
              <a:off x="3073675" y="2140500"/>
              <a:ext cx="235625" cy="269800"/>
            </a:xfrm>
            <a:custGeom>
              <a:avLst/>
              <a:gdLst/>
              <a:ahLst/>
              <a:cxnLst/>
              <a:rect l="l" t="t" r="r" b="b"/>
              <a:pathLst>
                <a:path w="9425" h="10792" extrusionOk="0">
                  <a:moveTo>
                    <a:pt x="1" y="1"/>
                  </a:moveTo>
                  <a:lnTo>
                    <a:pt x="1" y="7504"/>
                  </a:lnTo>
                  <a:cubicBezTo>
                    <a:pt x="1" y="7504"/>
                    <a:pt x="222" y="9711"/>
                    <a:pt x="3135" y="10550"/>
                  </a:cubicBezTo>
                  <a:cubicBezTo>
                    <a:pt x="3721" y="10717"/>
                    <a:pt x="4299" y="10792"/>
                    <a:pt x="4852" y="10792"/>
                  </a:cubicBezTo>
                  <a:cubicBezTo>
                    <a:pt x="7066" y="10792"/>
                    <a:pt x="8864" y="9601"/>
                    <a:pt x="9093" y="8453"/>
                  </a:cubicBezTo>
                  <a:cubicBezTo>
                    <a:pt x="9425" y="6886"/>
                    <a:pt x="9226" y="354"/>
                    <a:pt x="9204" y="199"/>
                  </a:cubicBezTo>
                  <a:lnTo>
                    <a:pt x="1"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14;p66">
              <a:extLst>
                <a:ext uri="{FF2B5EF4-FFF2-40B4-BE49-F238E27FC236}">
                  <a16:creationId xmlns:a16="http://schemas.microsoft.com/office/drawing/2014/main" id="{7DAD68F9-AC2E-4020-A082-7153ADC9E75C}"/>
                </a:ext>
              </a:extLst>
            </p:cNvPr>
            <p:cNvSpPr/>
            <p:nvPr/>
          </p:nvSpPr>
          <p:spPr>
            <a:xfrm>
              <a:off x="2529675" y="2140500"/>
              <a:ext cx="235050" cy="269800"/>
            </a:xfrm>
            <a:custGeom>
              <a:avLst/>
              <a:gdLst/>
              <a:ahLst/>
              <a:cxnLst/>
              <a:rect l="l" t="t" r="r" b="b"/>
              <a:pathLst>
                <a:path w="9402" h="10792" extrusionOk="0">
                  <a:moveTo>
                    <a:pt x="0" y="1"/>
                  </a:moveTo>
                  <a:lnTo>
                    <a:pt x="0" y="7504"/>
                  </a:lnTo>
                  <a:cubicBezTo>
                    <a:pt x="0" y="7504"/>
                    <a:pt x="199" y="9711"/>
                    <a:pt x="3134" y="10550"/>
                  </a:cubicBezTo>
                  <a:cubicBezTo>
                    <a:pt x="3716" y="10717"/>
                    <a:pt x="4292" y="10792"/>
                    <a:pt x="4843" y="10792"/>
                  </a:cubicBezTo>
                  <a:cubicBezTo>
                    <a:pt x="7051" y="10792"/>
                    <a:pt x="8863" y="9601"/>
                    <a:pt x="9093" y="8453"/>
                  </a:cubicBezTo>
                  <a:cubicBezTo>
                    <a:pt x="9402" y="6886"/>
                    <a:pt x="9225" y="354"/>
                    <a:pt x="9203" y="199"/>
                  </a:cubicBezTo>
                  <a:lnTo>
                    <a:pt x="0"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15;p66">
              <a:extLst>
                <a:ext uri="{FF2B5EF4-FFF2-40B4-BE49-F238E27FC236}">
                  <a16:creationId xmlns:a16="http://schemas.microsoft.com/office/drawing/2014/main" id="{3D4EDBB4-CFE4-47C1-A856-7CBD33AEF86E}"/>
                </a:ext>
              </a:extLst>
            </p:cNvPr>
            <p:cNvSpPr/>
            <p:nvPr/>
          </p:nvSpPr>
          <p:spPr>
            <a:xfrm>
              <a:off x="2656575" y="974125"/>
              <a:ext cx="473400" cy="299625"/>
            </a:xfrm>
            <a:custGeom>
              <a:avLst/>
              <a:gdLst/>
              <a:ahLst/>
              <a:cxnLst/>
              <a:rect l="l" t="t" r="r" b="b"/>
              <a:pathLst>
                <a:path w="18936" h="11985" extrusionOk="0">
                  <a:moveTo>
                    <a:pt x="1722" y="1"/>
                  </a:moveTo>
                  <a:cubicBezTo>
                    <a:pt x="1722" y="1"/>
                    <a:pt x="1038" y="89"/>
                    <a:pt x="0" y="288"/>
                  </a:cubicBezTo>
                  <a:cubicBezTo>
                    <a:pt x="376" y="2936"/>
                    <a:pt x="4326" y="10793"/>
                    <a:pt x="9512" y="11984"/>
                  </a:cubicBezTo>
                  <a:cubicBezTo>
                    <a:pt x="15250" y="9689"/>
                    <a:pt x="18495" y="4481"/>
                    <a:pt x="18936" y="575"/>
                  </a:cubicBezTo>
                  <a:cubicBezTo>
                    <a:pt x="17855" y="442"/>
                    <a:pt x="16994" y="332"/>
                    <a:pt x="16994" y="332"/>
                  </a:cubicBezTo>
                  <a:lnTo>
                    <a:pt x="1722"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16;p66">
              <a:extLst>
                <a:ext uri="{FF2B5EF4-FFF2-40B4-BE49-F238E27FC236}">
                  <a16:creationId xmlns:a16="http://schemas.microsoft.com/office/drawing/2014/main" id="{AF78B62D-9B3E-4447-837D-5A69BD4FACD7}"/>
                </a:ext>
              </a:extLst>
            </p:cNvPr>
            <p:cNvSpPr/>
            <p:nvPr/>
          </p:nvSpPr>
          <p:spPr>
            <a:xfrm>
              <a:off x="3183475" y="1337175"/>
              <a:ext cx="128575" cy="113675"/>
            </a:xfrm>
            <a:custGeom>
              <a:avLst/>
              <a:gdLst/>
              <a:ahLst/>
              <a:cxnLst/>
              <a:rect l="l" t="t" r="r" b="b"/>
              <a:pathLst>
                <a:path w="5143" h="4547" extrusionOk="0">
                  <a:moveTo>
                    <a:pt x="3664" y="0"/>
                  </a:moveTo>
                  <a:lnTo>
                    <a:pt x="1" y="221"/>
                  </a:lnTo>
                  <a:lnTo>
                    <a:pt x="1832" y="4547"/>
                  </a:lnTo>
                  <a:lnTo>
                    <a:pt x="5143" y="2472"/>
                  </a:lnTo>
                  <a:lnTo>
                    <a:pt x="3664"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17;p66">
              <a:extLst>
                <a:ext uri="{FF2B5EF4-FFF2-40B4-BE49-F238E27FC236}">
                  <a16:creationId xmlns:a16="http://schemas.microsoft.com/office/drawing/2014/main" id="{549CC114-F121-42DA-A033-87D6E96DFD75}"/>
                </a:ext>
              </a:extLst>
            </p:cNvPr>
            <p:cNvSpPr/>
            <p:nvPr/>
          </p:nvSpPr>
          <p:spPr>
            <a:xfrm>
              <a:off x="3011900" y="1168000"/>
              <a:ext cx="268150" cy="204900"/>
            </a:xfrm>
            <a:custGeom>
              <a:avLst/>
              <a:gdLst/>
              <a:ahLst/>
              <a:cxnLst/>
              <a:rect l="l" t="t" r="r" b="b"/>
              <a:pathLst>
                <a:path w="10726" h="8196" extrusionOk="0">
                  <a:moveTo>
                    <a:pt x="5219" y="0"/>
                  </a:moveTo>
                  <a:cubicBezTo>
                    <a:pt x="4283" y="0"/>
                    <a:pt x="3009" y="279"/>
                    <a:pt x="2604" y="522"/>
                  </a:cubicBezTo>
                  <a:cubicBezTo>
                    <a:pt x="2030" y="875"/>
                    <a:pt x="1876" y="2000"/>
                    <a:pt x="1589" y="2221"/>
                  </a:cubicBezTo>
                  <a:cubicBezTo>
                    <a:pt x="1302" y="2442"/>
                    <a:pt x="0" y="2795"/>
                    <a:pt x="0" y="3126"/>
                  </a:cubicBezTo>
                  <a:cubicBezTo>
                    <a:pt x="0" y="3409"/>
                    <a:pt x="498" y="3804"/>
                    <a:pt x="1344" y="3804"/>
                  </a:cubicBezTo>
                  <a:cubicBezTo>
                    <a:pt x="1489" y="3804"/>
                    <a:pt x="1645" y="3792"/>
                    <a:pt x="1810" y="3766"/>
                  </a:cubicBezTo>
                  <a:cubicBezTo>
                    <a:pt x="2935" y="3612"/>
                    <a:pt x="3686" y="1824"/>
                    <a:pt x="3686" y="1824"/>
                  </a:cubicBezTo>
                  <a:lnTo>
                    <a:pt x="4855" y="1691"/>
                  </a:lnTo>
                  <a:cubicBezTo>
                    <a:pt x="4855" y="1691"/>
                    <a:pt x="5407" y="6348"/>
                    <a:pt x="5959" y="6878"/>
                  </a:cubicBezTo>
                  <a:cubicBezTo>
                    <a:pt x="6047" y="6966"/>
                    <a:pt x="6753" y="8003"/>
                    <a:pt x="7857" y="8180"/>
                  </a:cubicBezTo>
                  <a:cubicBezTo>
                    <a:pt x="7932" y="8190"/>
                    <a:pt x="8008" y="8195"/>
                    <a:pt x="8086" y="8195"/>
                  </a:cubicBezTo>
                  <a:cubicBezTo>
                    <a:pt x="9141" y="8195"/>
                    <a:pt x="10342" y="7261"/>
                    <a:pt x="10527" y="6767"/>
                  </a:cubicBezTo>
                  <a:cubicBezTo>
                    <a:pt x="10726" y="6216"/>
                    <a:pt x="6775" y="478"/>
                    <a:pt x="6047" y="125"/>
                  </a:cubicBezTo>
                  <a:cubicBezTo>
                    <a:pt x="5854" y="37"/>
                    <a:pt x="5559" y="0"/>
                    <a:pt x="5219"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18;p66">
              <a:extLst>
                <a:ext uri="{FF2B5EF4-FFF2-40B4-BE49-F238E27FC236}">
                  <a16:creationId xmlns:a16="http://schemas.microsoft.com/office/drawing/2014/main" id="{E04B0DC5-CB14-45DE-B71A-0DBFD6FE2B0E}"/>
                </a:ext>
              </a:extLst>
            </p:cNvPr>
            <p:cNvSpPr/>
            <p:nvPr/>
          </p:nvSpPr>
          <p:spPr>
            <a:xfrm>
              <a:off x="3031750" y="1111325"/>
              <a:ext cx="78375" cy="321900"/>
            </a:xfrm>
            <a:custGeom>
              <a:avLst/>
              <a:gdLst/>
              <a:ahLst/>
              <a:cxnLst/>
              <a:rect l="l" t="t" r="r" b="b"/>
              <a:pathLst>
                <a:path w="3135" h="12876" extrusionOk="0">
                  <a:moveTo>
                    <a:pt x="2338" y="1"/>
                  </a:moveTo>
                  <a:cubicBezTo>
                    <a:pt x="2002" y="1"/>
                    <a:pt x="1744" y="207"/>
                    <a:pt x="1744" y="207"/>
                  </a:cubicBezTo>
                  <a:cubicBezTo>
                    <a:pt x="1744" y="207"/>
                    <a:pt x="1" y="10359"/>
                    <a:pt x="1" y="10668"/>
                  </a:cubicBezTo>
                  <a:cubicBezTo>
                    <a:pt x="1" y="10973"/>
                    <a:pt x="259" y="12875"/>
                    <a:pt x="500" y="12875"/>
                  </a:cubicBezTo>
                  <a:cubicBezTo>
                    <a:pt x="503" y="12875"/>
                    <a:pt x="505" y="12875"/>
                    <a:pt x="508" y="12875"/>
                  </a:cubicBezTo>
                  <a:cubicBezTo>
                    <a:pt x="773" y="12808"/>
                    <a:pt x="1612" y="11065"/>
                    <a:pt x="1612" y="11065"/>
                  </a:cubicBezTo>
                  <a:cubicBezTo>
                    <a:pt x="1612" y="11065"/>
                    <a:pt x="2825" y="3451"/>
                    <a:pt x="3134" y="494"/>
                  </a:cubicBezTo>
                  <a:cubicBezTo>
                    <a:pt x="2873" y="111"/>
                    <a:pt x="2584" y="1"/>
                    <a:pt x="2338"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19;p66">
              <a:extLst>
                <a:ext uri="{FF2B5EF4-FFF2-40B4-BE49-F238E27FC236}">
                  <a16:creationId xmlns:a16="http://schemas.microsoft.com/office/drawing/2014/main" id="{A35AEC30-697D-483D-85A3-5F9DF55B49E4}"/>
                </a:ext>
              </a:extLst>
            </p:cNvPr>
            <p:cNvSpPr/>
            <p:nvPr/>
          </p:nvSpPr>
          <p:spPr>
            <a:xfrm>
              <a:off x="3029550" y="1183225"/>
              <a:ext cx="217950" cy="174425"/>
            </a:xfrm>
            <a:custGeom>
              <a:avLst/>
              <a:gdLst/>
              <a:ahLst/>
              <a:cxnLst/>
              <a:rect l="l" t="t" r="r" b="b"/>
              <a:pathLst>
                <a:path w="8718" h="6977" extrusionOk="0">
                  <a:moveTo>
                    <a:pt x="4607" y="0"/>
                  </a:moveTo>
                  <a:cubicBezTo>
                    <a:pt x="3735" y="0"/>
                    <a:pt x="965" y="1954"/>
                    <a:pt x="375" y="2914"/>
                  </a:cubicBezTo>
                  <a:cubicBezTo>
                    <a:pt x="0" y="3510"/>
                    <a:pt x="331" y="3907"/>
                    <a:pt x="640" y="4128"/>
                  </a:cubicBezTo>
                  <a:cubicBezTo>
                    <a:pt x="773" y="4194"/>
                    <a:pt x="883" y="4260"/>
                    <a:pt x="1015" y="4327"/>
                  </a:cubicBezTo>
                  <a:cubicBezTo>
                    <a:pt x="1015" y="4327"/>
                    <a:pt x="905" y="5187"/>
                    <a:pt x="1700" y="5276"/>
                  </a:cubicBezTo>
                  <a:cubicBezTo>
                    <a:pt x="1782" y="5285"/>
                    <a:pt x="1860" y="5290"/>
                    <a:pt x="1938" y="5290"/>
                  </a:cubicBezTo>
                  <a:cubicBezTo>
                    <a:pt x="2048" y="5290"/>
                    <a:pt x="2157" y="5279"/>
                    <a:pt x="2273" y="5254"/>
                  </a:cubicBezTo>
                  <a:cubicBezTo>
                    <a:pt x="2498" y="5926"/>
                    <a:pt x="2817" y="6108"/>
                    <a:pt x="3257" y="6108"/>
                  </a:cubicBezTo>
                  <a:cubicBezTo>
                    <a:pt x="3337" y="6108"/>
                    <a:pt x="3421" y="6102"/>
                    <a:pt x="3509" y="6092"/>
                  </a:cubicBezTo>
                  <a:cubicBezTo>
                    <a:pt x="3598" y="6313"/>
                    <a:pt x="3752" y="6490"/>
                    <a:pt x="3907" y="6644"/>
                  </a:cubicBezTo>
                  <a:cubicBezTo>
                    <a:pt x="4127" y="6843"/>
                    <a:pt x="4392" y="6953"/>
                    <a:pt x="4657" y="6975"/>
                  </a:cubicBezTo>
                  <a:cubicBezTo>
                    <a:pt x="4664" y="6976"/>
                    <a:pt x="4672" y="6976"/>
                    <a:pt x="4681" y="6976"/>
                  </a:cubicBezTo>
                  <a:cubicBezTo>
                    <a:pt x="5176" y="6976"/>
                    <a:pt x="7996" y="5753"/>
                    <a:pt x="8365" y="5276"/>
                  </a:cubicBezTo>
                  <a:cubicBezTo>
                    <a:pt x="8718" y="4790"/>
                    <a:pt x="5738" y="67"/>
                    <a:pt x="4635" y="1"/>
                  </a:cubicBezTo>
                  <a:cubicBezTo>
                    <a:pt x="4626" y="1"/>
                    <a:pt x="4616" y="0"/>
                    <a:pt x="4607"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20;p66">
              <a:extLst>
                <a:ext uri="{FF2B5EF4-FFF2-40B4-BE49-F238E27FC236}">
                  <a16:creationId xmlns:a16="http://schemas.microsoft.com/office/drawing/2014/main" id="{DAB46C4A-7A77-4D31-AB58-3C81F5DFBCDA}"/>
                </a:ext>
              </a:extLst>
            </p:cNvPr>
            <p:cNvSpPr/>
            <p:nvPr/>
          </p:nvSpPr>
          <p:spPr>
            <a:xfrm>
              <a:off x="3045550" y="1224625"/>
              <a:ext cx="112025" cy="66775"/>
            </a:xfrm>
            <a:custGeom>
              <a:avLst/>
              <a:gdLst/>
              <a:ahLst/>
              <a:cxnLst/>
              <a:rect l="l" t="t" r="r" b="b"/>
              <a:pathLst>
                <a:path w="4481" h="2671" extrusionOk="0">
                  <a:moveTo>
                    <a:pt x="4480" y="0"/>
                  </a:moveTo>
                  <a:cubicBezTo>
                    <a:pt x="4414" y="22"/>
                    <a:pt x="2737" y="398"/>
                    <a:pt x="2075" y="618"/>
                  </a:cubicBezTo>
                  <a:cubicBezTo>
                    <a:pt x="1192" y="993"/>
                    <a:pt x="486" y="1633"/>
                    <a:pt x="0" y="2472"/>
                  </a:cubicBezTo>
                  <a:cubicBezTo>
                    <a:pt x="133" y="2538"/>
                    <a:pt x="243" y="2604"/>
                    <a:pt x="375" y="2671"/>
                  </a:cubicBezTo>
                  <a:cubicBezTo>
                    <a:pt x="486" y="2384"/>
                    <a:pt x="1016" y="1942"/>
                    <a:pt x="1501" y="1589"/>
                  </a:cubicBezTo>
                  <a:cubicBezTo>
                    <a:pt x="1964" y="1236"/>
                    <a:pt x="4414" y="44"/>
                    <a:pt x="4480"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21;p66">
              <a:extLst>
                <a:ext uri="{FF2B5EF4-FFF2-40B4-BE49-F238E27FC236}">
                  <a16:creationId xmlns:a16="http://schemas.microsoft.com/office/drawing/2014/main" id="{D73BB406-BC87-4C7E-A331-A9DFE93DE081}"/>
                </a:ext>
              </a:extLst>
            </p:cNvPr>
            <p:cNvSpPr/>
            <p:nvPr/>
          </p:nvSpPr>
          <p:spPr>
            <a:xfrm>
              <a:off x="3072025" y="1267650"/>
              <a:ext cx="97675" cy="47850"/>
            </a:xfrm>
            <a:custGeom>
              <a:avLst/>
              <a:gdLst/>
              <a:ahLst/>
              <a:cxnLst/>
              <a:rect l="l" t="t" r="r" b="b"/>
              <a:pathLst>
                <a:path w="3907" h="1914" extrusionOk="0">
                  <a:moveTo>
                    <a:pt x="3907" y="1"/>
                  </a:moveTo>
                  <a:cubicBezTo>
                    <a:pt x="3863" y="1"/>
                    <a:pt x="1832" y="332"/>
                    <a:pt x="1016" y="950"/>
                  </a:cubicBezTo>
                  <a:cubicBezTo>
                    <a:pt x="641" y="1237"/>
                    <a:pt x="310" y="1546"/>
                    <a:pt x="1" y="1899"/>
                  </a:cubicBezTo>
                  <a:cubicBezTo>
                    <a:pt x="83" y="1908"/>
                    <a:pt x="161" y="1913"/>
                    <a:pt x="239" y="1913"/>
                  </a:cubicBezTo>
                  <a:cubicBezTo>
                    <a:pt x="349" y="1913"/>
                    <a:pt x="458" y="1902"/>
                    <a:pt x="574" y="1877"/>
                  </a:cubicBezTo>
                  <a:lnTo>
                    <a:pt x="3907"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22;p66">
              <a:extLst>
                <a:ext uri="{FF2B5EF4-FFF2-40B4-BE49-F238E27FC236}">
                  <a16:creationId xmlns:a16="http://schemas.microsoft.com/office/drawing/2014/main" id="{BB93FE22-A2FB-4034-A8A6-CB4D7AD95808}"/>
                </a:ext>
              </a:extLst>
            </p:cNvPr>
            <p:cNvSpPr/>
            <p:nvPr/>
          </p:nvSpPr>
          <p:spPr>
            <a:xfrm>
              <a:off x="3117275" y="1312350"/>
              <a:ext cx="64575" cy="36975"/>
            </a:xfrm>
            <a:custGeom>
              <a:avLst/>
              <a:gdLst/>
              <a:ahLst/>
              <a:cxnLst/>
              <a:rect l="l" t="t" r="r" b="b"/>
              <a:pathLst>
                <a:path w="2583" h="1479" extrusionOk="0">
                  <a:moveTo>
                    <a:pt x="2582" y="0"/>
                  </a:moveTo>
                  <a:lnTo>
                    <a:pt x="0" y="927"/>
                  </a:lnTo>
                  <a:cubicBezTo>
                    <a:pt x="89" y="1148"/>
                    <a:pt x="243" y="1325"/>
                    <a:pt x="398" y="1479"/>
                  </a:cubicBezTo>
                  <a:cubicBezTo>
                    <a:pt x="1324" y="1082"/>
                    <a:pt x="2582" y="0"/>
                    <a:pt x="258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23;p66">
              <a:extLst>
                <a:ext uri="{FF2B5EF4-FFF2-40B4-BE49-F238E27FC236}">
                  <a16:creationId xmlns:a16="http://schemas.microsoft.com/office/drawing/2014/main" id="{8FC32B2A-4E38-4497-B8A5-C156D55A4103}"/>
                </a:ext>
              </a:extLst>
            </p:cNvPr>
            <p:cNvSpPr/>
            <p:nvPr/>
          </p:nvSpPr>
          <p:spPr>
            <a:xfrm>
              <a:off x="3136025" y="1330550"/>
              <a:ext cx="512050" cy="599400"/>
            </a:xfrm>
            <a:custGeom>
              <a:avLst/>
              <a:gdLst/>
              <a:ahLst/>
              <a:cxnLst/>
              <a:rect l="l" t="t" r="r" b="b"/>
              <a:pathLst>
                <a:path w="20482" h="23976" extrusionOk="0">
                  <a:moveTo>
                    <a:pt x="7151" y="1"/>
                  </a:moveTo>
                  <a:lnTo>
                    <a:pt x="1" y="4282"/>
                  </a:lnTo>
                  <a:cubicBezTo>
                    <a:pt x="1" y="4282"/>
                    <a:pt x="7151" y="19885"/>
                    <a:pt x="8828" y="21651"/>
                  </a:cubicBezTo>
                  <a:cubicBezTo>
                    <a:pt x="10087" y="22959"/>
                    <a:pt x="12024" y="23976"/>
                    <a:pt x="14101" y="23976"/>
                  </a:cubicBezTo>
                  <a:cubicBezTo>
                    <a:pt x="14828" y="23976"/>
                    <a:pt x="15572" y="23851"/>
                    <a:pt x="16310" y="23571"/>
                  </a:cubicBezTo>
                  <a:cubicBezTo>
                    <a:pt x="19157" y="22512"/>
                    <a:pt x="20481" y="19576"/>
                    <a:pt x="19775" y="16641"/>
                  </a:cubicBezTo>
                  <a:cubicBezTo>
                    <a:pt x="19091" y="13706"/>
                    <a:pt x="7151" y="1"/>
                    <a:pt x="7151"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24;p66">
              <a:extLst>
                <a:ext uri="{FF2B5EF4-FFF2-40B4-BE49-F238E27FC236}">
                  <a16:creationId xmlns:a16="http://schemas.microsoft.com/office/drawing/2014/main" id="{75D44617-F954-4CD7-A343-7B5080959AA6}"/>
                </a:ext>
              </a:extLst>
            </p:cNvPr>
            <p:cNvSpPr/>
            <p:nvPr/>
          </p:nvSpPr>
          <p:spPr>
            <a:xfrm>
              <a:off x="2579325" y="1325600"/>
              <a:ext cx="614100" cy="706225"/>
            </a:xfrm>
            <a:custGeom>
              <a:avLst/>
              <a:gdLst/>
              <a:ahLst/>
              <a:cxnLst/>
              <a:rect l="l" t="t" r="r" b="b"/>
              <a:pathLst>
                <a:path w="24564" h="28249" extrusionOk="0">
                  <a:moveTo>
                    <a:pt x="1" y="0"/>
                  </a:moveTo>
                  <a:lnTo>
                    <a:pt x="950" y="28249"/>
                  </a:lnTo>
                  <a:lnTo>
                    <a:pt x="23924" y="28249"/>
                  </a:lnTo>
                  <a:lnTo>
                    <a:pt x="24564" y="79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25;p66">
              <a:extLst>
                <a:ext uri="{FF2B5EF4-FFF2-40B4-BE49-F238E27FC236}">
                  <a16:creationId xmlns:a16="http://schemas.microsoft.com/office/drawing/2014/main" id="{BF14B894-EC30-46BC-8C5E-CC027049BE1A}"/>
                </a:ext>
              </a:extLst>
            </p:cNvPr>
            <p:cNvSpPr/>
            <p:nvPr/>
          </p:nvSpPr>
          <p:spPr>
            <a:xfrm>
              <a:off x="2433675" y="1429600"/>
              <a:ext cx="185950" cy="253425"/>
            </a:xfrm>
            <a:custGeom>
              <a:avLst/>
              <a:gdLst/>
              <a:ahLst/>
              <a:cxnLst/>
              <a:rect l="l" t="t" r="r" b="b"/>
              <a:pathLst>
                <a:path w="7438" h="10137" extrusionOk="0">
                  <a:moveTo>
                    <a:pt x="6144" y="0"/>
                  </a:moveTo>
                  <a:cubicBezTo>
                    <a:pt x="5769" y="0"/>
                    <a:pt x="5394" y="120"/>
                    <a:pt x="5076" y="342"/>
                  </a:cubicBezTo>
                  <a:cubicBezTo>
                    <a:pt x="4414" y="850"/>
                    <a:pt x="1369" y="4491"/>
                    <a:pt x="795" y="6014"/>
                  </a:cubicBezTo>
                  <a:cubicBezTo>
                    <a:pt x="221" y="7559"/>
                    <a:pt x="0" y="9324"/>
                    <a:pt x="905" y="9788"/>
                  </a:cubicBezTo>
                  <a:cubicBezTo>
                    <a:pt x="1332" y="10007"/>
                    <a:pt x="1818" y="10137"/>
                    <a:pt x="2361" y="10137"/>
                  </a:cubicBezTo>
                  <a:cubicBezTo>
                    <a:pt x="2968" y="10137"/>
                    <a:pt x="3646" y="9974"/>
                    <a:pt x="4392" y="9589"/>
                  </a:cubicBezTo>
                  <a:cubicBezTo>
                    <a:pt x="5805" y="8861"/>
                    <a:pt x="6356" y="6764"/>
                    <a:pt x="6356" y="6698"/>
                  </a:cubicBezTo>
                  <a:cubicBezTo>
                    <a:pt x="6356" y="6610"/>
                    <a:pt x="7438" y="1070"/>
                    <a:pt x="7438" y="1070"/>
                  </a:cubicBezTo>
                  <a:cubicBezTo>
                    <a:pt x="7438" y="1070"/>
                    <a:pt x="7151" y="210"/>
                    <a:pt x="6577" y="55"/>
                  </a:cubicBezTo>
                  <a:cubicBezTo>
                    <a:pt x="6435" y="18"/>
                    <a:pt x="6289" y="0"/>
                    <a:pt x="6144"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26;p66">
              <a:extLst>
                <a:ext uri="{FF2B5EF4-FFF2-40B4-BE49-F238E27FC236}">
                  <a16:creationId xmlns:a16="http://schemas.microsoft.com/office/drawing/2014/main" id="{2E82D825-5B52-451B-8ACF-FAA9200CE9B6}"/>
                </a:ext>
              </a:extLst>
            </p:cNvPr>
            <p:cNvSpPr/>
            <p:nvPr/>
          </p:nvSpPr>
          <p:spPr>
            <a:xfrm>
              <a:off x="2555050" y="1430475"/>
              <a:ext cx="156175" cy="207575"/>
            </a:xfrm>
            <a:custGeom>
              <a:avLst/>
              <a:gdLst/>
              <a:ahLst/>
              <a:cxnLst/>
              <a:rect l="l" t="t" r="r" b="b"/>
              <a:pathLst>
                <a:path w="6247" h="8303" extrusionOk="0">
                  <a:moveTo>
                    <a:pt x="1860" y="1"/>
                  </a:moveTo>
                  <a:cubicBezTo>
                    <a:pt x="1807" y="1"/>
                    <a:pt x="1760" y="7"/>
                    <a:pt x="1722" y="20"/>
                  </a:cubicBezTo>
                  <a:cubicBezTo>
                    <a:pt x="1104" y="241"/>
                    <a:pt x="861" y="1102"/>
                    <a:pt x="1236" y="1344"/>
                  </a:cubicBezTo>
                  <a:cubicBezTo>
                    <a:pt x="883" y="1477"/>
                    <a:pt x="619" y="1808"/>
                    <a:pt x="574" y="2205"/>
                  </a:cubicBezTo>
                  <a:cubicBezTo>
                    <a:pt x="486" y="2602"/>
                    <a:pt x="1060" y="2911"/>
                    <a:pt x="1060" y="2911"/>
                  </a:cubicBezTo>
                  <a:cubicBezTo>
                    <a:pt x="773" y="3066"/>
                    <a:pt x="508" y="3242"/>
                    <a:pt x="265" y="3441"/>
                  </a:cubicBezTo>
                  <a:cubicBezTo>
                    <a:pt x="89" y="3684"/>
                    <a:pt x="310" y="4545"/>
                    <a:pt x="508" y="4655"/>
                  </a:cubicBezTo>
                  <a:cubicBezTo>
                    <a:pt x="243" y="5317"/>
                    <a:pt x="1" y="5648"/>
                    <a:pt x="89" y="5935"/>
                  </a:cubicBezTo>
                  <a:cubicBezTo>
                    <a:pt x="177" y="6244"/>
                    <a:pt x="1832" y="7745"/>
                    <a:pt x="2384" y="7965"/>
                  </a:cubicBezTo>
                  <a:cubicBezTo>
                    <a:pt x="2734" y="8113"/>
                    <a:pt x="3527" y="8302"/>
                    <a:pt x="4157" y="8302"/>
                  </a:cubicBezTo>
                  <a:cubicBezTo>
                    <a:pt x="4561" y="8302"/>
                    <a:pt x="4898" y="8225"/>
                    <a:pt x="5010" y="8009"/>
                  </a:cubicBezTo>
                  <a:cubicBezTo>
                    <a:pt x="5077" y="7943"/>
                    <a:pt x="5099" y="7833"/>
                    <a:pt x="5099" y="7745"/>
                  </a:cubicBezTo>
                  <a:cubicBezTo>
                    <a:pt x="5077" y="7391"/>
                    <a:pt x="4569" y="7237"/>
                    <a:pt x="4326" y="7149"/>
                  </a:cubicBezTo>
                  <a:cubicBezTo>
                    <a:pt x="3766" y="6825"/>
                    <a:pt x="3226" y="6460"/>
                    <a:pt x="2708" y="6073"/>
                  </a:cubicBezTo>
                  <a:lnTo>
                    <a:pt x="2708" y="6073"/>
                  </a:lnTo>
                  <a:cubicBezTo>
                    <a:pt x="2897" y="6150"/>
                    <a:pt x="3863" y="6701"/>
                    <a:pt x="4515" y="6701"/>
                  </a:cubicBezTo>
                  <a:cubicBezTo>
                    <a:pt x="4756" y="6701"/>
                    <a:pt x="4955" y="6625"/>
                    <a:pt x="5054" y="6420"/>
                  </a:cubicBezTo>
                  <a:cubicBezTo>
                    <a:pt x="5430" y="5626"/>
                    <a:pt x="3973" y="4831"/>
                    <a:pt x="3554" y="4589"/>
                  </a:cubicBezTo>
                  <a:cubicBezTo>
                    <a:pt x="3068" y="4236"/>
                    <a:pt x="2605" y="3860"/>
                    <a:pt x="2163" y="3441"/>
                  </a:cubicBezTo>
                  <a:lnTo>
                    <a:pt x="2163" y="3441"/>
                  </a:lnTo>
                  <a:cubicBezTo>
                    <a:pt x="2201" y="3460"/>
                    <a:pt x="3840" y="4256"/>
                    <a:pt x="4701" y="4256"/>
                  </a:cubicBezTo>
                  <a:cubicBezTo>
                    <a:pt x="4856" y="4256"/>
                    <a:pt x="4986" y="4230"/>
                    <a:pt x="5077" y="4169"/>
                  </a:cubicBezTo>
                  <a:cubicBezTo>
                    <a:pt x="5143" y="4125"/>
                    <a:pt x="5187" y="4059"/>
                    <a:pt x="5231" y="3993"/>
                  </a:cubicBezTo>
                  <a:cubicBezTo>
                    <a:pt x="5430" y="3551"/>
                    <a:pt x="4746" y="2911"/>
                    <a:pt x="4723" y="2889"/>
                  </a:cubicBezTo>
                  <a:cubicBezTo>
                    <a:pt x="4726" y="2889"/>
                    <a:pt x="4729" y="2888"/>
                    <a:pt x="4732" y="2888"/>
                  </a:cubicBezTo>
                  <a:cubicBezTo>
                    <a:pt x="4811" y="2888"/>
                    <a:pt x="5062" y="3073"/>
                    <a:pt x="5382" y="3073"/>
                  </a:cubicBezTo>
                  <a:cubicBezTo>
                    <a:pt x="5487" y="3073"/>
                    <a:pt x="5600" y="3053"/>
                    <a:pt x="5717" y="3000"/>
                  </a:cubicBezTo>
                  <a:cubicBezTo>
                    <a:pt x="6246" y="2757"/>
                    <a:pt x="6246" y="2029"/>
                    <a:pt x="5717" y="1808"/>
                  </a:cubicBezTo>
                  <a:cubicBezTo>
                    <a:pt x="5219" y="1538"/>
                    <a:pt x="2692" y="1"/>
                    <a:pt x="1860"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27;p66">
              <a:extLst>
                <a:ext uri="{FF2B5EF4-FFF2-40B4-BE49-F238E27FC236}">
                  <a16:creationId xmlns:a16="http://schemas.microsoft.com/office/drawing/2014/main" id="{6C4D04FF-5881-47D3-99E8-54A22A8C4C3B}"/>
                </a:ext>
              </a:extLst>
            </p:cNvPr>
            <p:cNvSpPr/>
            <p:nvPr/>
          </p:nvSpPr>
          <p:spPr>
            <a:xfrm>
              <a:off x="2599750" y="1466675"/>
              <a:ext cx="91050" cy="63625"/>
            </a:xfrm>
            <a:custGeom>
              <a:avLst/>
              <a:gdLst/>
              <a:ahLst/>
              <a:cxnLst/>
              <a:rect l="l" t="t" r="r" b="b"/>
              <a:pathLst>
                <a:path w="3642" h="2545" extrusionOk="0">
                  <a:moveTo>
                    <a:pt x="112" y="1"/>
                  </a:moveTo>
                  <a:cubicBezTo>
                    <a:pt x="64" y="1"/>
                    <a:pt x="26" y="9"/>
                    <a:pt x="0" y="29"/>
                  </a:cubicBezTo>
                  <a:cubicBezTo>
                    <a:pt x="574" y="382"/>
                    <a:pt x="2538" y="1618"/>
                    <a:pt x="3443" y="2545"/>
                  </a:cubicBezTo>
                  <a:cubicBezTo>
                    <a:pt x="3642" y="2103"/>
                    <a:pt x="2958" y="1463"/>
                    <a:pt x="2935" y="1441"/>
                  </a:cubicBezTo>
                  <a:cubicBezTo>
                    <a:pt x="2935" y="1441"/>
                    <a:pt x="717" y="1"/>
                    <a:pt x="112"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28;p66">
              <a:extLst>
                <a:ext uri="{FF2B5EF4-FFF2-40B4-BE49-F238E27FC236}">
                  <a16:creationId xmlns:a16="http://schemas.microsoft.com/office/drawing/2014/main" id="{05876F84-D9C6-4168-A9E0-FB9797C3021D}"/>
                </a:ext>
              </a:extLst>
            </p:cNvPr>
            <p:cNvSpPr/>
            <p:nvPr/>
          </p:nvSpPr>
          <p:spPr>
            <a:xfrm>
              <a:off x="2578775" y="1554550"/>
              <a:ext cx="103750" cy="69550"/>
            </a:xfrm>
            <a:custGeom>
              <a:avLst/>
              <a:gdLst/>
              <a:ahLst/>
              <a:cxnLst/>
              <a:rect l="l" t="t" r="r" b="b"/>
              <a:pathLst>
                <a:path w="4150" h="2782" extrusionOk="0">
                  <a:moveTo>
                    <a:pt x="1" y="1"/>
                  </a:moveTo>
                  <a:lnTo>
                    <a:pt x="1" y="1"/>
                  </a:lnTo>
                  <a:cubicBezTo>
                    <a:pt x="332" y="464"/>
                    <a:pt x="707" y="906"/>
                    <a:pt x="1104" y="1325"/>
                  </a:cubicBezTo>
                  <a:cubicBezTo>
                    <a:pt x="1678" y="2031"/>
                    <a:pt x="3355" y="2274"/>
                    <a:pt x="4150" y="2782"/>
                  </a:cubicBezTo>
                  <a:cubicBezTo>
                    <a:pt x="4105" y="2428"/>
                    <a:pt x="3620" y="2252"/>
                    <a:pt x="3377" y="2186"/>
                  </a:cubicBezTo>
                  <a:cubicBezTo>
                    <a:pt x="2803" y="1855"/>
                    <a:pt x="2252" y="1480"/>
                    <a:pt x="1722" y="1082"/>
                  </a:cubicBezTo>
                  <a:lnTo>
                    <a:pt x="1"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29;p66">
              <a:extLst>
                <a:ext uri="{FF2B5EF4-FFF2-40B4-BE49-F238E27FC236}">
                  <a16:creationId xmlns:a16="http://schemas.microsoft.com/office/drawing/2014/main" id="{FD46050E-BA19-4476-9E68-646B3EED6FC3}"/>
                </a:ext>
              </a:extLst>
            </p:cNvPr>
            <p:cNvSpPr/>
            <p:nvPr/>
          </p:nvSpPr>
          <p:spPr>
            <a:xfrm>
              <a:off x="1927175" y="1550150"/>
              <a:ext cx="599200" cy="366400"/>
            </a:xfrm>
            <a:custGeom>
              <a:avLst/>
              <a:gdLst/>
              <a:ahLst/>
              <a:cxnLst/>
              <a:rect l="l" t="t" r="r" b="b"/>
              <a:pathLst>
                <a:path w="23968" h="14656" extrusionOk="0">
                  <a:moveTo>
                    <a:pt x="20856" y="0"/>
                  </a:moveTo>
                  <a:cubicBezTo>
                    <a:pt x="20856" y="0"/>
                    <a:pt x="2605" y="3620"/>
                    <a:pt x="1303" y="7129"/>
                  </a:cubicBezTo>
                  <a:cubicBezTo>
                    <a:pt x="1" y="10638"/>
                    <a:pt x="1788" y="14544"/>
                    <a:pt x="6114" y="14654"/>
                  </a:cubicBezTo>
                  <a:cubicBezTo>
                    <a:pt x="6154" y="14655"/>
                    <a:pt x="6195" y="14656"/>
                    <a:pt x="6236" y="14656"/>
                  </a:cubicBezTo>
                  <a:cubicBezTo>
                    <a:pt x="10594" y="14656"/>
                    <a:pt x="19901" y="8912"/>
                    <a:pt x="23968" y="6136"/>
                  </a:cubicBezTo>
                  <a:cubicBezTo>
                    <a:pt x="23372" y="4635"/>
                    <a:pt x="20856" y="0"/>
                    <a:pt x="20856"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30;p66">
              <a:extLst>
                <a:ext uri="{FF2B5EF4-FFF2-40B4-BE49-F238E27FC236}">
                  <a16:creationId xmlns:a16="http://schemas.microsoft.com/office/drawing/2014/main" id="{A8A3B5BF-1E0A-4464-895D-1330021BBA96}"/>
                </a:ext>
              </a:extLst>
            </p:cNvPr>
            <p:cNvSpPr/>
            <p:nvPr/>
          </p:nvSpPr>
          <p:spPr>
            <a:xfrm>
              <a:off x="2610225" y="499425"/>
              <a:ext cx="164450" cy="164500"/>
            </a:xfrm>
            <a:custGeom>
              <a:avLst/>
              <a:gdLst/>
              <a:ahLst/>
              <a:cxnLst/>
              <a:rect l="l" t="t" r="r" b="b"/>
              <a:pathLst>
                <a:path w="6578" h="6580" extrusionOk="0">
                  <a:moveTo>
                    <a:pt x="2434" y="0"/>
                  </a:moveTo>
                  <a:cubicBezTo>
                    <a:pt x="2195" y="0"/>
                    <a:pt x="1942" y="74"/>
                    <a:pt x="1678" y="252"/>
                  </a:cubicBezTo>
                  <a:cubicBezTo>
                    <a:pt x="1" y="1355"/>
                    <a:pt x="1281" y="3408"/>
                    <a:pt x="2207" y="4092"/>
                  </a:cubicBezTo>
                  <a:cubicBezTo>
                    <a:pt x="3323" y="4888"/>
                    <a:pt x="3984" y="6580"/>
                    <a:pt x="4794" y="6580"/>
                  </a:cubicBezTo>
                  <a:cubicBezTo>
                    <a:pt x="4994" y="6580"/>
                    <a:pt x="5203" y="6477"/>
                    <a:pt x="5430" y="6233"/>
                  </a:cubicBezTo>
                  <a:cubicBezTo>
                    <a:pt x="6577" y="5019"/>
                    <a:pt x="4503" y="1929"/>
                    <a:pt x="4503" y="1929"/>
                  </a:cubicBezTo>
                  <a:cubicBezTo>
                    <a:pt x="4503" y="1929"/>
                    <a:pt x="3654" y="0"/>
                    <a:pt x="2434"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31;p66">
              <a:extLst>
                <a:ext uri="{FF2B5EF4-FFF2-40B4-BE49-F238E27FC236}">
                  <a16:creationId xmlns:a16="http://schemas.microsoft.com/office/drawing/2014/main" id="{71921F5D-E642-4954-84AA-16763801BF5D}"/>
                </a:ext>
              </a:extLst>
            </p:cNvPr>
            <p:cNvSpPr/>
            <p:nvPr/>
          </p:nvSpPr>
          <p:spPr>
            <a:xfrm>
              <a:off x="3027900" y="499425"/>
              <a:ext cx="164425" cy="164500"/>
            </a:xfrm>
            <a:custGeom>
              <a:avLst/>
              <a:gdLst/>
              <a:ahLst/>
              <a:cxnLst/>
              <a:rect l="l" t="t" r="r" b="b"/>
              <a:pathLst>
                <a:path w="6577" h="6580" extrusionOk="0">
                  <a:moveTo>
                    <a:pt x="4164" y="0"/>
                  </a:moveTo>
                  <a:cubicBezTo>
                    <a:pt x="2939" y="0"/>
                    <a:pt x="2075" y="1929"/>
                    <a:pt x="2075" y="1929"/>
                  </a:cubicBezTo>
                  <a:cubicBezTo>
                    <a:pt x="2075" y="1929"/>
                    <a:pt x="0" y="5019"/>
                    <a:pt x="1148" y="6233"/>
                  </a:cubicBezTo>
                  <a:cubicBezTo>
                    <a:pt x="1375" y="6477"/>
                    <a:pt x="1584" y="6580"/>
                    <a:pt x="1785" y="6580"/>
                  </a:cubicBezTo>
                  <a:cubicBezTo>
                    <a:pt x="2601" y="6580"/>
                    <a:pt x="3272" y="4888"/>
                    <a:pt x="4370" y="4092"/>
                  </a:cubicBezTo>
                  <a:cubicBezTo>
                    <a:pt x="5319" y="3408"/>
                    <a:pt x="6577" y="1355"/>
                    <a:pt x="4922" y="252"/>
                  </a:cubicBezTo>
                  <a:cubicBezTo>
                    <a:pt x="4658" y="74"/>
                    <a:pt x="4404" y="0"/>
                    <a:pt x="4164"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32;p66">
              <a:extLst>
                <a:ext uri="{FF2B5EF4-FFF2-40B4-BE49-F238E27FC236}">
                  <a16:creationId xmlns:a16="http://schemas.microsoft.com/office/drawing/2014/main" id="{DAB341A5-4149-4294-A8D3-E96BE262632E}"/>
                </a:ext>
              </a:extLst>
            </p:cNvPr>
            <p:cNvSpPr/>
            <p:nvPr/>
          </p:nvSpPr>
          <p:spPr>
            <a:xfrm>
              <a:off x="2699600" y="745150"/>
              <a:ext cx="391775" cy="473975"/>
            </a:xfrm>
            <a:custGeom>
              <a:avLst/>
              <a:gdLst/>
              <a:ahLst/>
              <a:cxnLst/>
              <a:rect l="l" t="t" r="r" b="b"/>
              <a:pathLst>
                <a:path w="15671" h="18959" extrusionOk="0">
                  <a:moveTo>
                    <a:pt x="4746" y="1"/>
                  </a:moveTo>
                  <a:lnTo>
                    <a:pt x="4746" y="1"/>
                  </a:lnTo>
                  <a:cubicBezTo>
                    <a:pt x="4790" y="111"/>
                    <a:pt x="4657" y="5320"/>
                    <a:pt x="4039" y="6732"/>
                  </a:cubicBezTo>
                  <a:cubicBezTo>
                    <a:pt x="3179" y="8696"/>
                    <a:pt x="1" y="9160"/>
                    <a:pt x="1" y="9160"/>
                  </a:cubicBezTo>
                  <a:cubicBezTo>
                    <a:pt x="1" y="9160"/>
                    <a:pt x="3289" y="18076"/>
                    <a:pt x="8056" y="18959"/>
                  </a:cubicBezTo>
                  <a:cubicBezTo>
                    <a:pt x="11962" y="17392"/>
                    <a:pt x="14522" y="12713"/>
                    <a:pt x="15670" y="9535"/>
                  </a:cubicBezTo>
                  <a:cubicBezTo>
                    <a:pt x="12691" y="9116"/>
                    <a:pt x="11896" y="7681"/>
                    <a:pt x="11742" y="6335"/>
                  </a:cubicBezTo>
                  <a:cubicBezTo>
                    <a:pt x="11631" y="5187"/>
                    <a:pt x="11300" y="155"/>
                    <a:pt x="11300" y="155"/>
                  </a:cubicBezTo>
                  <a:lnTo>
                    <a:pt x="4746"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33;p66">
              <a:extLst>
                <a:ext uri="{FF2B5EF4-FFF2-40B4-BE49-F238E27FC236}">
                  <a16:creationId xmlns:a16="http://schemas.microsoft.com/office/drawing/2014/main" id="{D3202FB7-7E8D-4766-9A86-CF88552AB732}"/>
                </a:ext>
              </a:extLst>
            </p:cNvPr>
            <p:cNvSpPr/>
            <p:nvPr/>
          </p:nvSpPr>
          <p:spPr>
            <a:xfrm>
              <a:off x="2701825" y="358950"/>
              <a:ext cx="402775" cy="459625"/>
            </a:xfrm>
            <a:custGeom>
              <a:avLst/>
              <a:gdLst/>
              <a:ahLst/>
              <a:cxnLst/>
              <a:rect l="l" t="t" r="r" b="b"/>
              <a:pathLst>
                <a:path w="16111" h="18385" extrusionOk="0">
                  <a:moveTo>
                    <a:pt x="12646" y="0"/>
                  </a:moveTo>
                  <a:cubicBezTo>
                    <a:pt x="11631" y="1611"/>
                    <a:pt x="9909" y="3156"/>
                    <a:pt x="7504" y="3553"/>
                  </a:cubicBezTo>
                  <a:cubicBezTo>
                    <a:pt x="5120" y="3951"/>
                    <a:pt x="4480" y="3642"/>
                    <a:pt x="2339" y="4083"/>
                  </a:cubicBezTo>
                  <a:cubicBezTo>
                    <a:pt x="2295" y="4083"/>
                    <a:pt x="2273" y="4083"/>
                    <a:pt x="2229" y="4105"/>
                  </a:cubicBezTo>
                  <a:cubicBezTo>
                    <a:pt x="883" y="4458"/>
                    <a:pt x="0" y="5782"/>
                    <a:pt x="221" y="7173"/>
                  </a:cubicBezTo>
                  <a:cubicBezTo>
                    <a:pt x="640" y="10108"/>
                    <a:pt x="1412" y="13043"/>
                    <a:pt x="2428" y="14654"/>
                  </a:cubicBezTo>
                  <a:cubicBezTo>
                    <a:pt x="4304" y="17634"/>
                    <a:pt x="6930" y="18384"/>
                    <a:pt x="8386" y="18384"/>
                  </a:cubicBezTo>
                  <a:cubicBezTo>
                    <a:pt x="10152" y="18384"/>
                    <a:pt x="14058" y="16420"/>
                    <a:pt x="15073" y="12138"/>
                  </a:cubicBezTo>
                  <a:cubicBezTo>
                    <a:pt x="15338" y="11057"/>
                    <a:pt x="15559" y="9909"/>
                    <a:pt x="15736" y="8784"/>
                  </a:cubicBezTo>
                  <a:cubicBezTo>
                    <a:pt x="16111" y="6533"/>
                    <a:pt x="15405" y="4216"/>
                    <a:pt x="13838" y="2560"/>
                  </a:cubicBezTo>
                  <a:cubicBezTo>
                    <a:pt x="13153" y="1876"/>
                    <a:pt x="12734" y="971"/>
                    <a:pt x="12646"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34;p66">
              <a:extLst>
                <a:ext uri="{FF2B5EF4-FFF2-40B4-BE49-F238E27FC236}">
                  <a16:creationId xmlns:a16="http://schemas.microsoft.com/office/drawing/2014/main" id="{CBE73EAD-576F-4E5A-906B-79BC7665D562}"/>
                </a:ext>
              </a:extLst>
            </p:cNvPr>
            <p:cNvSpPr/>
            <p:nvPr/>
          </p:nvSpPr>
          <p:spPr>
            <a:xfrm>
              <a:off x="2816575" y="543625"/>
              <a:ext cx="39200" cy="38800"/>
            </a:xfrm>
            <a:custGeom>
              <a:avLst/>
              <a:gdLst/>
              <a:ahLst/>
              <a:cxnLst/>
              <a:rect l="l" t="t" r="r" b="b"/>
              <a:pathLst>
                <a:path w="1568" h="1552" extrusionOk="0">
                  <a:moveTo>
                    <a:pt x="843" y="1"/>
                  </a:moveTo>
                  <a:cubicBezTo>
                    <a:pt x="820" y="1"/>
                    <a:pt x="796" y="3"/>
                    <a:pt x="773" y="7"/>
                  </a:cubicBezTo>
                  <a:cubicBezTo>
                    <a:pt x="442" y="7"/>
                    <a:pt x="177" y="205"/>
                    <a:pt x="67" y="492"/>
                  </a:cubicBezTo>
                  <a:cubicBezTo>
                    <a:pt x="23" y="580"/>
                    <a:pt x="0" y="691"/>
                    <a:pt x="0" y="801"/>
                  </a:cubicBezTo>
                  <a:lnTo>
                    <a:pt x="45" y="978"/>
                  </a:lnTo>
                  <a:cubicBezTo>
                    <a:pt x="67" y="1110"/>
                    <a:pt x="155" y="1242"/>
                    <a:pt x="243" y="1331"/>
                  </a:cubicBezTo>
                  <a:cubicBezTo>
                    <a:pt x="309" y="1375"/>
                    <a:pt x="354" y="1419"/>
                    <a:pt x="420" y="1463"/>
                  </a:cubicBezTo>
                  <a:cubicBezTo>
                    <a:pt x="530" y="1529"/>
                    <a:pt x="663" y="1551"/>
                    <a:pt x="795" y="1551"/>
                  </a:cubicBezTo>
                  <a:cubicBezTo>
                    <a:pt x="905" y="1551"/>
                    <a:pt x="994" y="1529"/>
                    <a:pt x="1082" y="1485"/>
                  </a:cubicBezTo>
                  <a:cubicBezTo>
                    <a:pt x="1281" y="1397"/>
                    <a:pt x="1435" y="1242"/>
                    <a:pt x="1501" y="1044"/>
                  </a:cubicBezTo>
                  <a:cubicBezTo>
                    <a:pt x="1545" y="955"/>
                    <a:pt x="1567" y="867"/>
                    <a:pt x="1567" y="757"/>
                  </a:cubicBezTo>
                  <a:lnTo>
                    <a:pt x="1523" y="558"/>
                  </a:lnTo>
                  <a:cubicBezTo>
                    <a:pt x="1501" y="426"/>
                    <a:pt x="1413" y="315"/>
                    <a:pt x="1325" y="205"/>
                  </a:cubicBezTo>
                  <a:lnTo>
                    <a:pt x="1148" y="95"/>
                  </a:lnTo>
                  <a:cubicBezTo>
                    <a:pt x="1057" y="40"/>
                    <a:pt x="952" y="1"/>
                    <a:pt x="84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35;p66">
              <a:extLst>
                <a:ext uri="{FF2B5EF4-FFF2-40B4-BE49-F238E27FC236}">
                  <a16:creationId xmlns:a16="http://schemas.microsoft.com/office/drawing/2014/main" id="{9112D4CA-F90A-4917-B07B-EAC29B9F9EAA}"/>
                </a:ext>
              </a:extLst>
            </p:cNvPr>
            <p:cNvSpPr/>
            <p:nvPr/>
          </p:nvSpPr>
          <p:spPr>
            <a:xfrm>
              <a:off x="2944025" y="543625"/>
              <a:ext cx="39200" cy="38800"/>
            </a:xfrm>
            <a:custGeom>
              <a:avLst/>
              <a:gdLst/>
              <a:ahLst/>
              <a:cxnLst/>
              <a:rect l="l" t="t" r="r" b="b"/>
              <a:pathLst>
                <a:path w="1568" h="1552" extrusionOk="0">
                  <a:moveTo>
                    <a:pt x="843" y="1"/>
                  </a:moveTo>
                  <a:cubicBezTo>
                    <a:pt x="820" y="1"/>
                    <a:pt x="796" y="3"/>
                    <a:pt x="773" y="7"/>
                  </a:cubicBezTo>
                  <a:cubicBezTo>
                    <a:pt x="464" y="7"/>
                    <a:pt x="177" y="205"/>
                    <a:pt x="67" y="492"/>
                  </a:cubicBezTo>
                  <a:cubicBezTo>
                    <a:pt x="23" y="580"/>
                    <a:pt x="1" y="691"/>
                    <a:pt x="23" y="801"/>
                  </a:cubicBezTo>
                  <a:lnTo>
                    <a:pt x="45" y="978"/>
                  </a:lnTo>
                  <a:cubicBezTo>
                    <a:pt x="89" y="1110"/>
                    <a:pt x="155" y="1242"/>
                    <a:pt x="265" y="1331"/>
                  </a:cubicBezTo>
                  <a:cubicBezTo>
                    <a:pt x="310" y="1375"/>
                    <a:pt x="376" y="1419"/>
                    <a:pt x="420" y="1463"/>
                  </a:cubicBezTo>
                  <a:cubicBezTo>
                    <a:pt x="552" y="1529"/>
                    <a:pt x="685" y="1551"/>
                    <a:pt x="817" y="1551"/>
                  </a:cubicBezTo>
                  <a:cubicBezTo>
                    <a:pt x="905" y="1551"/>
                    <a:pt x="1016" y="1529"/>
                    <a:pt x="1104" y="1485"/>
                  </a:cubicBezTo>
                  <a:cubicBezTo>
                    <a:pt x="1192" y="1441"/>
                    <a:pt x="1281" y="1397"/>
                    <a:pt x="1347" y="1309"/>
                  </a:cubicBezTo>
                  <a:cubicBezTo>
                    <a:pt x="1479" y="1154"/>
                    <a:pt x="1567" y="955"/>
                    <a:pt x="1567" y="757"/>
                  </a:cubicBezTo>
                  <a:cubicBezTo>
                    <a:pt x="1567" y="691"/>
                    <a:pt x="1545" y="624"/>
                    <a:pt x="1545" y="558"/>
                  </a:cubicBezTo>
                  <a:cubicBezTo>
                    <a:pt x="1501" y="426"/>
                    <a:pt x="1435" y="315"/>
                    <a:pt x="1325" y="205"/>
                  </a:cubicBezTo>
                  <a:cubicBezTo>
                    <a:pt x="1281" y="183"/>
                    <a:pt x="1214" y="139"/>
                    <a:pt x="1170" y="95"/>
                  </a:cubicBezTo>
                  <a:cubicBezTo>
                    <a:pt x="1061" y="40"/>
                    <a:pt x="952" y="1"/>
                    <a:pt x="84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36;p66">
              <a:extLst>
                <a:ext uri="{FF2B5EF4-FFF2-40B4-BE49-F238E27FC236}">
                  <a16:creationId xmlns:a16="http://schemas.microsoft.com/office/drawing/2014/main" id="{547CB544-B8D7-49C7-A8F1-C0DFFC8CB788}"/>
                </a:ext>
              </a:extLst>
            </p:cNvPr>
            <p:cNvSpPr/>
            <p:nvPr/>
          </p:nvSpPr>
          <p:spPr>
            <a:xfrm>
              <a:off x="2800575" y="485275"/>
              <a:ext cx="65125" cy="31500"/>
            </a:xfrm>
            <a:custGeom>
              <a:avLst/>
              <a:gdLst/>
              <a:ahLst/>
              <a:cxnLst/>
              <a:rect l="l" t="t" r="r" b="b"/>
              <a:pathLst>
                <a:path w="2605" h="1260" extrusionOk="0">
                  <a:moveTo>
                    <a:pt x="1330" y="1"/>
                  </a:moveTo>
                  <a:cubicBezTo>
                    <a:pt x="1321" y="1"/>
                    <a:pt x="1312" y="1"/>
                    <a:pt x="1303" y="1"/>
                  </a:cubicBezTo>
                  <a:cubicBezTo>
                    <a:pt x="398" y="23"/>
                    <a:pt x="0" y="1259"/>
                    <a:pt x="0" y="1259"/>
                  </a:cubicBezTo>
                  <a:cubicBezTo>
                    <a:pt x="420" y="1016"/>
                    <a:pt x="861" y="840"/>
                    <a:pt x="1303" y="729"/>
                  </a:cubicBezTo>
                  <a:cubicBezTo>
                    <a:pt x="1436" y="716"/>
                    <a:pt x="1570" y="709"/>
                    <a:pt x="1703" y="709"/>
                  </a:cubicBezTo>
                  <a:cubicBezTo>
                    <a:pt x="2009" y="709"/>
                    <a:pt x="2312" y="747"/>
                    <a:pt x="2605" y="840"/>
                  </a:cubicBezTo>
                  <a:cubicBezTo>
                    <a:pt x="2605" y="840"/>
                    <a:pt x="2045" y="1"/>
                    <a:pt x="1330"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37;p66">
              <a:extLst>
                <a:ext uri="{FF2B5EF4-FFF2-40B4-BE49-F238E27FC236}">
                  <a16:creationId xmlns:a16="http://schemas.microsoft.com/office/drawing/2014/main" id="{E887E26B-9389-4EDB-96B4-EFB2F23C499B}"/>
                </a:ext>
              </a:extLst>
            </p:cNvPr>
            <p:cNvSpPr/>
            <p:nvPr/>
          </p:nvSpPr>
          <p:spPr>
            <a:xfrm>
              <a:off x="2932450" y="485275"/>
              <a:ext cx="65125" cy="31500"/>
            </a:xfrm>
            <a:custGeom>
              <a:avLst/>
              <a:gdLst/>
              <a:ahLst/>
              <a:cxnLst/>
              <a:rect l="l" t="t" r="r" b="b"/>
              <a:pathLst>
                <a:path w="2605" h="1260" extrusionOk="0">
                  <a:moveTo>
                    <a:pt x="1275" y="1"/>
                  </a:moveTo>
                  <a:cubicBezTo>
                    <a:pt x="581" y="1"/>
                    <a:pt x="0" y="840"/>
                    <a:pt x="0" y="840"/>
                  </a:cubicBezTo>
                  <a:cubicBezTo>
                    <a:pt x="292" y="747"/>
                    <a:pt x="596" y="709"/>
                    <a:pt x="902" y="709"/>
                  </a:cubicBezTo>
                  <a:cubicBezTo>
                    <a:pt x="1035" y="709"/>
                    <a:pt x="1169" y="716"/>
                    <a:pt x="1302" y="729"/>
                  </a:cubicBezTo>
                  <a:cubicBezTo>
                    <a:pt x="1766" y="840"/>
                    <a:pt x="2207" y="1016"/>
                    <a:pt x="2604" y="1259"/>
                  </a:cubicBezTo>
                  <a:cubicBezTo>
                    <a:pt x="2604" y="1259"/>
                    <a:pt x="2207" y="23"/>
                    <a:pt x="1302" y="1"/>
                  </a:cubicBezTo>
                  <a:cubicBezTo>
                    <a:pt x="1293" y="1"/>
                    <a:pt x="1284" y="1"/>
                    <a:pt x="1275"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38;p66">
              <a:extLst>
                <a:ext uri="{FF2B5EF4-FFF2-40B4-BE49-F238E27FC236}">
                  <a16:creationId xmlns:a16="http://schemas.microsoft.com/office/drawing/2014/main" id="{2DDE0B65-55D1-4983-83FB-776C4799727E}"/>
                </a:ext>
              </a:extLst>
            </p:cNvPr>
            <p:cNvSpPr/>
            <p:nvPr/>
          </p:nvSpPr>
          <p:spPr>
            <a:xfrm>
              <a:off x="2860725" y="657425"/>
              <a:ext cx="113125" cy="55300"/>
            </a:xfrm>
            <a:custGeom>
              <a:avLst/>
              <a:gdLst/>
              <a:ahLst/>
              <a:cxnLst/>
              <a:rect l="l" t="t" r="r" b="b"/>
              <a:pathLst>
                <a:path w="4525" h="2212" extrusionOk="0">
                  <a:moveTo>
                    <a:pt x="4524" y="1"/>
                  </a:moveTo>
                  <a:cubicBezTo>
                    <a:pt x="4524" y="1"/>
                    <a:pt x="3222" y="795"/>
                    <a:pt x="1920" y="795"/>
                  </a:cubicBezTo>
                  <a:cubicBezTo>
                    <a:pt x="1879" y="797"/>
                    <a:pt x="1837" y="797"/>
                    <a:pt x="1796" y="797"/>
                  </a:cubicBezTo>
                  <a:cubicBezTo>
                    <a:pt x="1176" y="797"/>
                    <a:pt x="559" y="642"/>
                    <a:pt x="0" y="332"/>
                  </a:cubicBezTo>
                  <a:lnTo>
                    <a:pt x="0" y="332"/>
                  </a:lnTo>
                  <a:cubicBezTo>
                    <a:pt x="127" y="1415"/>
                    <a:pt x="1031" y="2212"/>
                    <a:pt x="2082" y="2212"/>
                  </a:cubicBezTo>
                  <a:cubicBezTo>
                    <a:pt x="2123" y="2212"/>
                    <a:pt x="2165" y="2210"/>
                    <a:pt x="2207" y="2208"/>
                  </a:cubicBezTo>
                  <a:cubicBezTo>
                    <a:pt x="4237" y="2208"/>
                    <a:pt x="4524" y="1"/>
                    <a:pt x="4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39;p66">
              <a:extLst>
                <a:ext uri="{FF2B5EF4-FFF2-40B4-BE49-F238E27FC236}">
                  <a16:creationId xmlns:a16="http://schemas.microsoft.com/office/drawing/2014/main" id="{2A9AE8E2-B791-4682-B88F-3212EA759A4A}"/>
                </a:ext>
              </a:extLst>
            </p:cNvPr>
            <p:cNvSpPr/>
            <p:nvPr/>
          </p:nvSpPr>
          <p:spPr>
            <a:xfrm>
              <a:off x="2871750" y="492125"/>
              <a:ext cx="43050" cy="145025"/>
            </a:xfrm>
            <a:custGeom>
              <a:avLst/>
              <a:gdLst/>
              <a:ahLst/>
              <a:cxnLst/>
              <a:rect l="l" t="t" r="r" b="b"/>
              <a:pathLst>
                <a:path w="1722" h="5801" extrusionOk="0">
                  <a:moveTo>
                    <a:pt x="972" y="0"/>
                  </a:moveTo>
                  <a:cubicBezTo>
                    <a:pt x="922" y="0"/>
                    <a:pt x="861" y="47"/>
                    <a:pt x="861" y="102"/>
                  </a:cubicBezTo>
                  <a:cubicBezTo>
                    <a:pt x="861" y="831"/>
                    <a:pt x="1038" y="1537"/>
                    <a:pt x="1016" y="2243"/>
                  </a:cubicBezTo>
                  <a:cubicBezTo>
                    <a:pt x="1016" y="2861"/>
                    <a:pt x="883" y="3457"/>
                    <a:pt x="640" y="4009"/>
                  </a:cubicBezTo>
                  <a:cubicBezTo>
                    <a:pt x="442" y="4406"/>
                    <a:pt x="0" y="4803"/>
                    <a:pt x="199" y="5289"/>
                  </a:cubicBezTo>
                  <a:cubicBezTo>
                    <a:pt x="367" y="5692"/>
                    <a:pt x="790" y="5801"/>
                    <a:pt x="1197" y="5801"/>
                  </a:cubicBezTo>
                  <a:cubicBezTo>
                    <a:pt x="1325" y="5801"/>
                    <a:pt x="1451" y="5790"/>
                    <a:pt x="1567" y="5774"/>
                  </a:cubicBezTo>
                  <a:cubicBezTo>
                    <a:pt x="1722" y="5752"/>
                    <a:pt x="1700" y="5531"/>
                    <a:pt x="1545" y="5531"/>
                  </a:cubicBezTo>
                  <a:cubicBezTo>
                    <a:pt x="1236" y="5509"/>
                    <a:pt x="861" y="5553"/>
                    <a:pt x="618" y="5289"/>
                  </a:cubicBezTo>
                  <a:cubicBezTo>
                    <a:pt x="376" y="5068"/>
                    <a:pt x="508" y="4825"/>
                    <a:pt x="663" y="4582"/>
                  </a:cubicBezTo>
                  <a:cubicBezTo>
                    <a:pt x="927" y="4185"/>
                    <a:pt x="1126" y="3744"/>
                    <a:pt x="1214" y="3280"/>
                  </a:cubicBezTo>
                  <a:cubicBezTo>
                    <a:pt x="1325" y="2795"/>
                    <a:pt x="1347" y="2287"/>
                    <a:pt x="1325" y="1780"/>
                  </a:cubicBezTo>
                  <a:cubicBezTo>
                    <a:pt x="1303" y="1206"/>
                    <a:pt x="1214" y="632"/>
                    <a:pt x="1038" y="58"/>
                  </a:cubicBezTo>
                  <a:cubicBezTo>
                    <a:pt x="1029" y="17"/>
                    <a:pt x="1003" y="0"/>
                    <a:pt x="97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40;p66">
              <a:extLst>
                <a:ext uri="{FF2B5EF4-FFF2-40B4-BE49-F238E27FC236}">
                  <a16:creationId xmlns:a16="http://schemas.microsoft.com/office/drawing/2014/main" id="{73C7E6FD-25A4-4DB9-BDBD-9F564F9968AE}"/>
                </a:ext>
              </a:extLst>
            </p:cNvPr>
            <p:cNvSpPr/>
            <p:nvPr/>
          </p:nvSpPr>
          <p:spPr>
            <a:xfrm>
              <a:off x="2700150" y="505800"/>
              <a:ext cx="405300" cy="327425"/>
            </a:xfrm>
            <a:custGeom>
              <a:avLst/>
              <a:gdLst/>
              <a:ahLst/>
              <a:cxnLst/>
              <a:rect l="l" t="t" r="r" b="b"/>
              <a:pathLst>
                <a:path w="16212" h="13097" extrusionOk="0">
                  <a:moveTo>
                    <a:pt x="15960" y="0"/>
                  </a:moveTo>
                  <a:cubicBezTo>
                    <a:pt x="15886" y="0"/>
                    <a:pt x="15813" y="39"/>
                    <a:pt x="15780" y="129"/>
                  </a:cubicBezTo>
                  <a:cubicBezTo>
                    <a:pt x="15185" y="1475"/>
                    <a:pt x="14699" y="2888"/>
                    <a:pt x="14191" y="4278"/>
                  </a:cubicBezTo>
                  <a:cubicBezTo>
                    <a:pt x="13927" y="4984"/>
                    <a:pt x="13684" y="5691"/>
                    <a:pt x="13463" y="6397"/>
                  </a:cubicBezTo>
                  <a:cubicBezTo>
                    <a:pt x="13353" y="6706"/>
                    <a:pt x="13243" y="7037"/>
                    <a:pt x="13154" y="7368"/>
                  </a:cubicBezTo>
                  <a:cubicBezTo>
                    <a:pt x="13110" y="7478"/>
                    <a:pt x="13088" y="7589"/>
                    <a:pt x="13044" y="7721"/>
                  </a:cubicBezTo>
                  <a:cubicBezTo>
                    <a:pt x="11631" y="8449"/>
                    <a:pt x="10065" y="8847"/>
                    <a:pt x="8453" y="8847"/>
                  </a:cubicBezTo>
                  <a:cubicBezTo>
                    <a:pt x="8414" y="8847"/>
                    <a:pt x="8374" y="8847"/>
                    <a:pt x="8335" y="8847"/>
                  </a:cubicBezTo>
                  <a:cubicBezTo>
                    <a:pt x="6325" y="8847"/>
                    <a:pt x="4381" y="8297"/>
                    <a:pt x="2649" y="7280"/>
                  </a:cubicBezTo>
                  <a:cubicBezTo>
                    <a:pt x="2362" y="6198"/>
                    <a:pt x="1987" y="5139"/>
                    <a:pt x="1656" y="4080"/>
                  </a:cubicBezTo>
                  <a:cubicBezTo>
                    <a:pt x="1457" y="3440"/>
                    <a:pt x="1237" y="2777"/>
                    <a:pt x="1038" y="2115"/>
                  </a:cubicBezTo>
                  <a:cubicBezTo>
                    <a:pt x="928" y="1784"/>
                    <a:pt x="817" y="1453"/>
                    <a:pt x="707" y="1144"/>
                  </a:cubicBezTo>
                  <a:cubicBezTo>
                    <a:pt x="619" y="857"/>
                    <a:pt x="553" y="460"/>
                    <a:pt x="310" y="306"/>
                  </a:cubicBezTo>
                  <a:cubicBezTo>
                    <a:pt x="286" y="290"/>
                    <a:pt x="257" y="283"/>
                    <a:pt x="229" y="283"/>
                  </a:cubicBezTo>
                  <a:cubicBezTo>
                    <a:pt x="177" y="283"/>
                    <a:pt x="125" y="307"/>
                    <a:pt x="111" y="350"/>
                  </a:cubicBezTo>
                  <a:cubicBezTo>
                    <a:pt x="1" y="637"/>
                    <a:pt x="155" y="946"/>
                    <a:pt x="244" y="1211"/>
                  </a:cubicBezTo>
                  <a:cubicBezTo>
                    <a:pt x="332" y="1564"/>
                    <a:pt x="442" y="1917"/>
                    <a:pt x="553" y="2270"/>
                  </a:cubicBezTo>
                  <a:cubicBezTo>
                    <a:pt x="751" y="2910"/>
                    <a:pt x="950" y="3550"/>
                    <a:pt x="1171" y="4190"/>
                  </a:cubicBezTo>
                  <a:cubicBezTo>
                    <a:pt x="1524" y="5293"/>
                    <a:pt x="1833" y="6441"/>
                    <a:pt x="2252" y="7522"/>
                  </a:cubicBezTo>
                  <a:cubicBezTo>
                    <a:pt x="2120" y="7699"/>
                    <a:pt x="1987" y="7920"/>
                    <a:pt x="1833" y="8185"/>
                  </a:cubicBezTo>
                  <a:cubicBezTo>
                    <a:pt x="1722" y="7898"/>
                    <a:pt x="1590" y="7589"/>
                    <a:pt x="1479" y="7302"/>
                  </a:cubicBezTo>
                  <a:cubicBezTo>
                    <a:pt x="1369" y="7037"/>
                    <a:pt x="1259" y="6750"/>
                    <a:pt x="1148" y="6485"/>
                  </a:cubicBezTo>
                  <a:cubicBezTo>
                    <a:pt x="1060" y="6220"/>
                    <a:pt x="972" y="5845"/>
                    <a:pt x="751" y="5647"/>
                  </a:cubicBezTo>
                  <a:cubicBezTo>
                    <a:pt x="724" y="5626"/>
                    <a:pt x="690" y="5616"/>
                    <a:pt x="656" y="5616"/>
                  </a:cubicBezTo>
                  <a:cubicBezTo>
                    <a:pt x="580" y="5616"/>
                    <a:pt x="502" y="5665"/>
                    <a:pt x="486" y="5757"/>
                  </a:cubicBezTo>
                  <a:cubicBezTo>
                    <a:pt x="486" y="6022"/>
                    <a:pt x="553" y="6287"/>
                    <a:pt x="685" y="6529"/>
                  </a:cubicBezTo>
                  <a:cubicBezTo>
                    <a:pt x="795" y="6838"/>
                    <a:pt x="928" y="7147"/>
                    <a:pt x="1038" y="7478"/>
                  </a:cubicBezTo>
                  <a:cubicBezTo>
                    <a:pt x="1193" y="7876"/>
                    <a:pt x="1347" y="8339"/>
                    <a:pt x="1524" y="8758"/>
                  </a:cubicBezTo>
                  <a:cubicBezTo>
                    <a:pt x="1391" y="8979"/>
                    <a:pt x="1281" y="9200"/>
                    <a:pt x="1193" y="9420"/>
                  </a:cubicBezTo>
                  <a:cubicBezTo>
                    <a:pt x="2610" y="11859"/>
                    <a:pt x="4460" y="13097"/>
                    <a:pt x="8231" y="13097"/>
                  </a:cubicBezTo>
                  <a:cubicBezTo>
                    <a:pt x="8453" y="13097"/>
                    <a:pt x="8681" y="13093"/>
                    <a:pt x="8917" y="13084"/>
                  </a:cubicBezTo>
                  <a:cubicBezTo>
                    <a:pt x="12956" y="12952"/>
                    <a:pt x="15449" y="9641"/>
                    <a:pt x="15405" y="9310"/>
                  </a:cubicBezTo>
                  <a:cubicBezTo>
                    <a:pt x="15251" y="8891"/>
                    <a:pt x="15074" y="8493"/>
                    <a:pt x="14854" y="8118"/>
                  </a:cubicBezTo>
                  <a:cubicBezTo>
                    <a:pt x="15074" y="7522"/>
                    <a:pt x="15251" y="6927"/>
                    <a:pt x="15405" y="6309"/>
                  </a:cubicBezTo>
                  <a:cubicBezTo>
                    <a:pt x="15431" y="6193"/>
                    <a:pt x="15337" y="6122"/>
                    <a:pt x="15241" y="6122"/>
                  </a:cubicBezTo>
                  <a:cubicBezTo>
                    <a:pt x="15172" y="6122"/>
                    <a:pt x="15102" y="6159"/>
                    <a:pt x="15074" y="6242"/>
                  </a:cubicBezTo>
                  <a:cubicBezTo>
                    <a:pt x="14942" y="6728"/>
                    <a:pt x="14787" y="7213"/>
                    <a:pt x="14633" y="7677"/>
                  </a:cubicBezTo>
                  <a:cubicBezTo>
                    <a:pt x="14412" y="7258"/>
                    <a:pt x="14236" y="6927"/>
                    <a:pt x="14236" y="6927"/>
                  </a:cubicBezTo>
                  <a:cubicBezTo>
                    <a:pt x="14015" y="7125"/>
                    <a:pt x="13772" y="7280"/>
                    <a:pt x="13529" y="7434"/>
                  </a:cubicBezTo>
                  <a:cubicBezTo>
                    <a:pt x="13618" y="7191"/>
                    <a:pt x="13706" y="6949"/>
                    <a:pt x="13794" y="6706"/>
                  </a:cubicBezTo>
                  <a:cubicBezTo>
                    <a:pt x="14037" y="5978"/>
                    <a:pt x="14302" y="5249"/>
                    <a:pt x="14545" y="4521"/>
                  </a:cubicBezTo>
                  <a:cubicBezTo>
                    <a:pt x="15074" y="3086"/>
                    <a:pt x="15648" y="1696"/>
                    <a:pt x="16156" y="262"/>
                  </a:cubicBezTo>
                  <a:cubicBezTo>
                    <a:pt x="16211" y="109"/>
                    <a:pt x="16084" y="0"/>
                    <a:pt x="159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41;p66">
              <a:extLst>
                <a:ext uri="{FF2B5EF4-FFF2-40B4-BE49-F238E27FC236}">
                  <a16:creationId xmlns:a16="http://schemas.microsoft.com/office/drawing/2014/main" id="{0FFF192E-564E-47B2-B131-5FD443C06229}"/>
                </a:ext>
              </a:extLst>
            </p:cNvPr>
            <p:cNvSpPr/>
            <p:nvPr/>
          </p:nvSpPr>
          <p:spPr>
            <a:xfrm>
              <a:off x="3439475" y="5142500"/>
              <a:ext cx="760875" cy="312325"/>
            </a:xfrm>
            <a:custGeom>
              <a:avLst/>
              <a:gdLst/>
              <a:ahLst/>
              <a:cxnLst/>
              <a:rect l="l" t="t" r="r" b="b"/>
              <a:pathLst>
                <a:path w="30435" h="12493" extrusionOk="0">
                  <a:moveTo>
                    <a:pt x="18385" y="1"/>
                  </a:moveTo>
                  <a:cubicBezTo>
                    <a:pt x="18385" y="1"/>
                    <a:pt x="18517" y="3135"/>
                    <a:pt x="12691" y="5783"/>
                  </a:cubicBezTo>
                  <a:cubicBezTo>
                    <a:pt x="10749" y="6622"/>
                    <a:pt x="8696" y="7284"/>
                    <a:pt x="6600" y="7703"/>
                  </a:cubicBezTo>
                  <a:cubicBezTo>
                    <a:pt x="1722" y="8785"/>
                    <a:pt x="1" y="12492"/>
                    <a:pt x="1" y="12492"/>
                  </a:cubicBezTo>
                  <a:lnTo>
                    <a:pt x="30015" y="12492"/>
                  </a:lnTo>
                  <a:lnTo>
                    <a:pt x="30214" y="6865"/>
                  </a:lnTo>
                  <a:lnTo>
                    <a:pt x="30435" y="928"/>
                  </a:lnTo>
                  <a:lnTo>
                    <a:pt x="18385" y="1"/>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42;p66">
              <a:extLst>
                <a:ext uri="{FF2B5EF4-FFF2-40B4-BE49-F238E27FC236}">
                  <a16:creationId xmlns:a16="http://schemas.microsoft.com/office/drawing/2014/main" id="{E35CCCA0-6EDC-4E79-BCF4-3A26230DB82D}"/>
                </a:ext>
              </a:extLst>
            </p:cNvPr>
            <p:cNvSpPr/>
            <p:nvPr/>
          </p:nvSpPr>
          <p:spPr>
            <a:xfrm>
              <a:off x="3439475" y="5287075"/>
              <a:ext cx="755350" cy="167750"/>
            </a:xfrm>
            <a:custGeom>
              <a:avLst/>
              <a:gdLst/>
              <a:ahLst/>
              <a:cxnLst/>
              <a:rect l="l" t="t" r="r" b="b"/>
              <a:pathLst>
                <a:path w="30214" h="6710" extrusionOk="0">
                  <a:moveTo>
                    <a:pt x="12691" y="0"/>
                  </a:moveTo>
                  <a:cubicBezTo>
                    <a:pt x="10749" y="839"/>
                    <a:pt x="8696" y="1501"/>
                    <a:pt x="6622" y="1920"/>
                  </a:cubicBezTo>
                  <a:cubicBezTo>
                    <a:pt x="1722" y="3002"/>
                    <a:pt x="1" y="6709"/>
                    <a:pt x="1" y="6709"/>
                  </a:cubicBezTo>
                  <a:lnTo>
                    <a:pt x="30015" y="6709"/>
                  </a:lnTo>
                  <a:lnTo>
                    <a:pt x="30214" y="1082"/>
                  </a:lnTo>
                  <a:lnTo>
                    <a:pt x="30214" y="1082"/>
                  </a:lnTo>
                  <a:cubicBezTo>
                    <a:pt x="27477" y="1920"/>
                    <a:pt x="23262" y="3796"/>
                    <a:pt x="16112" y="4436"/>
                  </a:cubicBezTo>
                  <a:cubicBezTo>
                    <a:pt x="15383" y="2847"/>
                    <a:pt x="14015" y="1280"/>
                    <a:pt x="12691"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43;p66">
              <a:extLst>
                <a:ext uri="{FF2B5EF4-FFF2-40B4-BE49-F238E27FC236}">
                  <a16:creationId xmlns:a16="http://schemas.microsoft.com/office/drawing/2014/main" id="{7D70C3A6-ED46-4AA0-AB07-DC1BD07BE4FC}"/>
                </a:ext>
              </a:extLst>
            </p:cNvPr>
            <p:cNvSpPr/>
            <p:nvPr/>
          </p:nvSpPr>
          <p:spPr>
            <a:xfrm>
              <a:off x="3734100" y="2547675"/>
              <a:ext cx="551225" cy="2785750"/>
            </a:xfrm>
            <a:custGeom>
              <a:avLst/>
              <a:gdLst/>
              <a:ahLst/>
              <a:cxnLst/>
              <a:rect l="l" t="t" r="r" b="b"/>
              <a:pathLst>
                <a:path w="22049" h="111430" extrusionOk="0">
                  <a:moveTo>
                    <a:pt x="1" y="1"/>
                  </a:moveTo>
                  <a:lnTo>
                    <a:pt x="178" y="7460"/>
                  </a:lnTo>
                  <a:lnTo>
                    <a:pt x="2495" y="104875"/>
                  </a:lnTo>
                  <a:lnTo>
                    <a:pt x="22048" y="111430"/>
                  </a:lnTo>
                  <a:lnTo>
                    <a:pt x="19731" y="7460"/>
                  </a:lnTo>
                  <a:lnTo>
                    <a:pt x="19554" y="200"/>
                  </a:lnTo>
                  <a:lnTo>
                    <a:pt x="1"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44;p66">
              <a:extLst>
                <a:ext uri="{FF2B5EF4-FFF2-40B4-BE49-F238E27FC236}">
                  <a16:creationId xmlns:a16="http://schemas.microsoft.com/office/drawing/2014/main" id="{D7A94F02-02E3-4F55-BDAD-FB98451B0C9C}"/>
                </a:ext>
              </a:extLst>
            </p:cNvPr>
            <p:cNvSpPr/>
            <p:nvPr/>
          </p:nvSpPr>
          <p:spPr>
            <a:xfrm>
              <a:off x="3734100" y="2547675"/>
              <a:ext cx="493300" cy="186525"/>
            </a:xfrm>
            <a:custGeom>
              <a:avLst/>
              <a:gdLst/>
              <a:ahLst/>
              <a:cxnLst/>
              <a:rect l="l" t="t" r="r" b="b"/>
              <a:pathLst>
                <a:path w="19732" h="7461" extrusionOk="0">
                  <a:moveTo>
                    <a:pt x="1" y="1"/>
                  </a:moveTo>
                  <a:lnTo>
                    <a:pt x="178" y="7460"/>
                  </a:lnTo>
                  <a:lnTo>
                    <a:pt x="19731" y="7460"/>
                  </a:lnTo>
                  <a:lnTo>
                    <a:pt x="19554" y="200"/>
                  </a:lnTo>
                  <a:lnTo>
                    <a:pt x="1"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45;p66">
              <a:extLst>
                <a:ext uri="{FF2B5EF4-FFF2-40B4-BE49-F238E27FC236}">
                  <a16:creationId xmlns:a16="http://schemas.microsoft.com/office/drawing/2014/main" id="{03E300D1-8A06-43D8-A65C-8D30A9036493}"/>
                </a:ext>
              </a:extLst>
            </p:cNvPr>
            <p:cNvSpPr/>
            <p:nvPr/>
          </p:nvSpPr>
          <p:spPr>
            <a:xfrm>
              <a:off x="4570550" y="5142500"/>
              <a:ext cx="792850" cy="312325"/>
            </a:xfrm>
            <a:custGeom>
              <a:avLst/>
              <a:gdLst/>
              <a:ahLst/>
              <a:cxnLst/>
              <a:rect l="l" t="t" r="r" b="b"/>
              <a:pathLst>
                <a:path w="31714" h="12493" extrusionOk="0">
                  <a:moveTo>
                    <a:pt x="11940" y="1"/>
                  </a:moveTo>
                  <a:lnTo>
                    <a:pt x="0" y="928"/>
                  </a:lnTo>
                  <a:lnTo>
                    <a:pt x="883" y="6865"/>
                  </a:lnTo>
                  <a:lnTo>
                    <a:pt x="1700" y="12492"/>
                  </a:lnTo>
                  <a:lnTo>
                    <a:pt x="31714" y="12492"/>
                  </a:lnTo>
                  <a:cubicBezTo>
                    <a:pt x="31714" y="12492"/>
                    <a:pt x="29573" y="8785"/>
                    <a:pt x="24586" y="7703"/>
                  </a:cubicBezTo>
                  <a:cubicBezTo>
                    <a:pt x="22423" y="7262"/>
                    <a:pt x="20304" y="6622"/>
                    <a:pt x="18274" y="5783"/>
                  </a:cubicBezTo>
                  <a:cubicBezTo>
                    <a:pt x="12160" y="3135"/>
                    <a:pt x="11940" y="1"/>
                    <a:pt x="11940"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46;p66">
              <a:extLst>
                <a:ext uri="{FF2B5EF4-FFF2-40B4-BE49-F238E27FC236}">
                  <a16:creationId xmlns:a16="http://schemas.microsoft.com/office/drawing/2014/main" id="{E6E5A316-3DD1-4B17-B531-581B04D3F931}"/>
                </a:ext>
              </a:extLst>
            </p:cNvPr>
            <p:cNvSpPr/>
            <p:nvPr/>
          </p:nvSpPr>
          <p:spPr>
            <a:xfrm>
              <a:off x="4592050" y="5287075"/>
              <a:ext cx="771350" cy="167750"/>
            </a:xfrm>
            <a:custGeom>
              <a:avLst/>
              <a:gdLst/>
              <a:ahLst/>
              <a:cxnLst/>
              <a:rect l="l" t="t" r="r" b="b"/>
              <a:pathLst>
                <a:path w="30854" h="6710" extrusionOk="0">
                  <a:moveTo>
                    <a:pt x="17414" y="0"/>
                  </a:moveTo>
                  <a:cubicBezTo>
                    <a:pt x="16244" y="1280"/>
                    <a:pt x="15052" y="2847"/>
                    <a:pt x="14478" y="4436"/>
                  </a:cubicBezTo>
                  <a:cubicBezTo>
                    <a:pt x="7284" y="3796"/>
                    <a:pt x="2848" y="1920"/>
                    <a:pt x="23" y="1082"/>
                  </a:cubicBezTo>
                  <a:lnTo>
                    <a:pt x="1" y="1082"/>
                  </a:lnTo>
                  <a:lnTo>
                    <a:pt x="840" y="6709"/>
                  </a:lnTo>
                  <a:lnTo>
                    <a:pt x="30854" y="6709"/>
                  </a:lnTo>
                  <a:cubicBezTo>
                    <a:pt x="30854" y="6709"/>
                    <a:pt x="28713" y="3002"/>
                    <a:pt x="23726" y="1920"/>
                  </a:cubicBezTo>
                  <a:cubicBezTo>
                    <a:pt x="21563" y="1479"/>
                    <a:pt x="19444" y="839"/>
                    <a:pt x="17414"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47;p66">
              <a:extLst>
                <a:ext uri="{FF2B5EF4-FFF2-40B4-BE49-F238E27FC236}">
                  <a16:creationId xmlns:a16="http://schemas.microsoft.com/office/drawing/2014/main" id="{FB125C4D-A0A1-4B9B-A994-90059260A7A1}"/>
                </a:ext>
              </a:extLst>
            </p:cNvPr>
            <p:cNvSpPr/>
            <p:nvPr/>
          </p:nvSpPr>
          <p:spPr>
            <a:xfrm>
              <a:off x="4257700" y="2547675"/>
              <a:ext cx="717300" cy="2785750"/>
            </a:xfrm>
            <a:custGeom>
              <a:avLst/>
              <a:gdLst/>
              <a:ahLst/>
              <a:cxnLst/>
              <a:rect l="l" t="t" r="r" b="b"/>
              <a:pathLst>
                <a:path w="28692" h="111430" extrusionOk="0">
                  <a:moveTo>
                    <a:pt x="19554" y="1"/>
                  </a:moveTo>
                  <a:lnTo>
                    <a:pt x="1" y="200"/>
                  </a:lnTo>
                  <a:lnTo>
                    <a:pt x="641" y="7460"/>
                  </a:lnTo>
                  <a:lnTo>
                    <a:pt x="9844" y="111430"/>
                  </a:lnTo>
                  <a:lnTo>
                    <a:pt x="28691" y="104875"/>
                  </a:lnTo>
                  <a:lnTo>
                    <a:pt x="20194" y="7460"/>
                  </a:lnTo>
                  <a:lnTo>
                    <a:pt x="19554"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48;p66">
              <a:extLst>
                <a:ext uri="{FF2B5EF4-FFF2-40B4-BE49-F238E27FC236}">
                  <a16:creationId xmlns:a16="http://schemas.microsoft.com/office/drawing/2014/main" id="{CA04026F-2795-4158-BAF5-953798644C1B}"/>
                </a:ext>
              </a:extLst>
            </p:cNvPr>
            <p:cNvSpPr/>
            <p:nvPr/>
          </p:nvSpPr>
          <p:spPr>
            <a:xfrm>
              <a:off x="4257700" y="2547675"/>
              <a:ext cx="504875" cy="186525"/>
            </a:xfrm>
            <a:custGeom>
              <a:avLst/>
              <a:gdLst/>
              <a:ahLst/>
              <a:cxnLst/>
              <a:rect l="l" t="t" r="r" b="b"/>
              <a:pathLst>
                <a:path w="20195" h="7461" extrusionOk="0">
                  <a:moveTo>
                    <a:pt x="19554" y="1"/>
                  </a:moveTo>
                  <a:lnTo>
                    <a:pt x="1" y="200"/>
                  </a:lnTo>
                  <a:lnTo>
                    <a:pt x="641" y="7460"/>
                  </a:lnTo>
                  <a:lnTo>
                    <a:pt x="20194" y="7460"/>
                  </a:lnTo>
                  <a:lnTo>
                    <a:pt x="19554"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49;p66">
              <a:extLst>
                <a:ext uri="{FF2B5EF4-FFF2-40B4-BE49-F238E27FC236}">
                  <a16:creationId xmlns:a16="http://schemas.microsoft.com/office/drawing/2014/main" id="{842E9F0E-4DB3-44A7-BEF3-7CD2CCA24998}"/>
                </a:ext>
              </a:extLst>
            </p:cNvPr>
            <p:cNvSpPr/>
            <p:nvPr/>
          </p:nvSpPr>
          <p:spPr>
            <a:xfrm>
              <a:off x="3401975" y="1086600"/>
              <a:ext cx="585950" cy="820775"/>
            </a:xfrm>
            <a:custGeom>
              <a:avLst/>
              <a:gdLst/>
              <a:ahLst/>
              <a:cxnLst/>
              <a:rect l="l" t="t" r="r" b="b"/>
              <a:pathLst>
                <a:path w="23438" h="32831" extrusionOk="0">
                  <a:moveTo>
                    <a:pt x="18307" y="0"/>
                  </a:moveTo>
                  <a:cubicBezTo>
                    <a:pt x="16189" y="0"/>
                    <a:pt x="13522" y="2385"/>
                    <a:pt x="9336" y="8103"/>
                  </a:cubicBezTo>
                  <a:cubicBezTo>
                    <a:pt x="3884" y="15563"/>
                    <a:pt x="111" y="26554"/>
                    <a:pt x="111" y="26554"/>
                  </a:cubicBezTo>
                  <a:cubicBezTo>
                    <a:pt x="111" y="26554"/>
                    <a:pt x="0" y="30217"/>
                    <a:pt x="3774" y="32115"/>
                  </a:cubicBezTo>
                  <a:cubicBezTo>
                    <a:pt x="4793" y="32621"/>
                    <a:pt x="5771" y="32830"/>
                    <a:pt x="6681" y="32830"/>
                  </a:cubicBezTo>
                  <a:cubicBezTo>
                    <a:pt x="9142" y="32830"/>
                    <a:pt x="11104" y="31302"/>
                    <a:pt x="12006" y="29996"/>
                  </a:cubicBezTo>
                  <a:cubicBezTo>
                    <a:pt x="13220" y="28231"/>
                    <a:pt x="22555" y="10995"/>
                    <a:pt x="22997" y="7000"/>
                  </a:cubicBezTo>
                  <a:cubicBezTo>
                    <a:pt x="23438" y="3005"/>
                    <a:pt x="20878" y="114"/>
                    <a:pt x="18450" y="4"/>
                  </a:cubicBezTo>
                  <a:cubicBezTo>
                    <a:pt x="18403" y="1"/>
                    <a:pt x="18355" y="0"/>
                    <a:pt x="18307"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50;p66">
              <a:extLst>
                <a:ext uri="{FF2B5EF4-FFF2-40B4-BE49-F238E27FC236}">
                  <a16:creationId xmlns:a16="http://schemas.microsoft.com/office/drawing/2014/main" id="{8EA51B83-D22A-4E0B-AA9B-7729CCB54860}"/>
                </a:ext>
              </a:extLst>
            </p:cNvPr>
            <p:cNvSpPr/>
            <p:nvPr/>
          </p:nvSpPr>
          <p:spPr>
            <a:xfrm>
              <a:off x="5342925" y="1130400"/>
              <a:ext cx="157325" cy="106825"/>
            </a:xfrm>
            <a:custGeom>
              <a:avLst/>
              <a:gdLst/>
              <a:ahLst/>
              <a:cxnLst/>
              <a:rect l="l" t="t" r="r" b="b"/>
              <a:pathLst>
                <a:path w="6293" h="4273" extrusionOk="0">
                  <a:moveTo>
                    <a:pt x="5375" y="1"/>
                  </a:moveTo>
                  <a:cubicBezTo>
                    <a:pt x="4175" y="1"/>
                    <a:pt x="47" y="2931"/>
                    <a:pt x="47" y="2931"/>
                  </a:cubicBezTo>
                  <a:cubicBezTo>
                    <a:pt x="0" y="4014"/>
                    <a:pt x="466" y="4273"/>
                    <a:pt x="921" y="4273"/>
                  </a:cubicBezTo>
                  <a:cubicBezTo>
                    <a:pt x="1338" y="4273"/>
                    <a:pt x="1746" y="4056"/>
                    <a:pt x="1746" y="4056"/>
                  </a:cubicBezTo>
                  <a:cubicBezTo>
                    <a:pt x="1746" y="4056"/>
                    <a:pt x="4438" y="2776"/>
                    <a:pt x="5211" y="1915"/>
                  </a:cubicBezTo>
                  <a:cubicBezTo>
                    <a:pt x="5961" y="1055"/>
                    <a:pt x="6292" y="724"/>
                    <a:pt x="5630" y="84"/>
                  </a:cubicBezTo>
                  <a:cubicBezTo>
                    <a:pt x="5575" y="27"/>
                    <a:pt x="5488" y="1"/>
                    <a:pt x="5375"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51;p66">
              <a:extLst>
                <a:ext uri="{FF2B5EF4-FFF2-40B4-BE49-F238E27FC236}">
                  <a16:creationId xmlns:a16="http://schemas.microsoft.com/office/drawing/2014/main" id="{01054D8C-9FDE-4E55-A3B0-17D031B8E2A9}"/>
                </a:ext>
              </a:extLst>
            </p:cNvPr>
            <p:cNvSpPr/>
            <p:nvPr/>
          </p:nvSpPr>
          <p:spPr>
            <a:xfrm>
              <a:off x="5516875" y="1063900"/>
              <a:ext cx="78275" cy="169675"/>
            </a:xfrm>
            <a:custGeom>
              <a:avLst/>
              <a:gdLst/>
              <a:ahLst/>
              <a:cxnLst/>
              <a:rect l="l" t="t" r="r" b="b"/>
              <a:pathLst>
                <a:path w="3131" h="6787" extrusionOk="0">
                  <a:moveTo>
                    <a:pt x="2318" y="1"/>
                  </a:moveTo>
                  <a:cubicBezTo>
                    <a:pt x="2057" y="1"/>
                    <a:pt x="1674" y="159"/>
                    <a:pt x="1519" y="360"/>
                  </a:cubicBezTo>
                  <a:cubicBezTo>
                    <a:pt x="1298" y="647"/>
                    <a:pt x="1188" y="1795"/>
                    <a:pt x="1387" y="3141"/>
                  </a:cubicBezTo>
                  <a:cubicBezTo>
                    <a:pt x="1276" y="3538"/>
                    <a:pt x="129" y="5061"/>
                    <a:pt x="40" y="6032"/>
                  </a:cubicBezTo>
                  <a:cubicBezTo>
                    <a:pt x="1" y="6597"/>
                    <a:pt x="197" y="6787"/>
                    <a:pt x="562" y="6787"/>
                  </a:cubicBezTo>
                  <a:cubicBezTo>
                    <a:pt x="810" y="6787"/>
                    <a:pt x="1136" y="6700"/>
                    <a:pt x="1519" y="6584"/>
                  </a:cubicBezTo>
                  <a:cubicBezTo>
                    <a:pt x="2490" y="6275"/>
                    <a:pt x="2887" y="4333"/>
                    <a:pt x="3020" y="3317"/>
                  </a:cubicBezTo>
                  <a:cubicBezTo>
                    <a:pt x="3130" y="2324"/>
                    <a:pt x="2711" y="316"/>
                    <a:pt x="2556" y="95"/>
                  </a:cubicBezTo>
                  <a:cubicBezTo>
                    <a:pt x="2517" y="30"/>
                    <a:pt x="2428" y="1"/>
                    <a:pt x="2318"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52;p66">
              <a:extLst>
                <a:ext uri="{FF2B5EF4-FFF2-40B4-BE49-F238E27FC236}">
                  <a16:creationId xmlns:a16="http://schemas.microsoft.com/office/drawing/2014/main" id="{A0BF4DDA-5761-4294-83B3-74FE42225ACC}"/>
                </a:ext>
              </a:extLst>
            </p:cNvPr>
            <p:cNvSpPr/>
            <p:nvPr/>
          </p:nvSpPr>
          <p:spPr>
            <a:xfrm>
              <a:off x="5196775" y="1089475"/>
              <a:ext cx="458050" cy="327725"/>
            </a:xfrm>
            <a:custGeom>
              <a:avLst/>
              <a:gdLst/>
              <a:ahLst/>
              <a:cxnLst/>
              <a:rect l="l" t="t" r="r" b="b"/>
              <a:pathLst>
                <a:path w="18322" h="13109" extrusionOk="0">
                  <a:moveTo>
                    <a:pt x="17346" y="0"/>
                  </a:moveTo>
                  <a:cubicBezTo>
                    <a:pt x="17233" y="0"/>
                    <a:pt x="17115" y="14"/>
                    <a:pt x="16993" y="43"/>
                  </a:cubicBezTo>
                  <a:cubicBezTo>
                    <a:pt x="16287" y="198"/>
                    <a:pt x="14522" y="4568"/>
                    <a:pt x="14522" y="4568"/>
                  </a:cubicBezTo>
                  <a:cubicBezTo>
                    <a:pt x="14522" y="4568"/>
                    <a:pt x="11275" y="4411"/>
                    <a:pt x="8718" y="4411"/>
                  </a:cubicBezTo>
                  <a:cubicBezTo>
                    <a:pt x="7440" y="4411"/>
                    <a:pt x="6334" y="4450"/>
                    <a:pt x="5893" y="4568"/>
                  </a:cubicBezTo>
                  <a:cubicBezTo>
                    <a:pt x="4546" y="4899"/>
                    <a:pt x="0" y="9445"/>
                    <a:pt x="0" y="9445"/>
                  </a:cubicBezTo>
                  <a:lnTo>
                    <a:pt x="4436" y="13109"/>
                  </a:lnTo>
                  <a:lnTo>
                    <a:pt x="9004" y="8275"/>
                  </a:lnTo>
                  <a:cubicBezTo>
                    <a:pt x="9004" y="8275"/>
                    <a:pt x="9964" y="8325"/>
                    <a:pt x="11093" y="8325"/>
                  </a:cubicBezTo>
                  <a:cubicBezTo>
                    <a:pt x="12221" y="8325"/>
                    <a:pt x="13518" y="8275"/>
                    <a:pt x="14191" y="8077"/>
                  </a:cubicBezTo>
                  <a:cubicBezTo>
                    <a:pt x="15515" y="7679"/>
                    <a:pt x="18119" y="1147"/>
                    <a:pt x="18229" y="705"/>
                  </a:cubicBezTo>
                  <a:cubicBezTo>
                    <a:pt x="18321" y="338"/>
                    <a:pt x="17908" y="0"/>
                    <a:pt x="17346"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53;p66">
              <a:extLst>
                <a:ext uri="{FF2B5EF4-FFF2-40B4-BE49-F238E27FC236}">
                  <a16:creationId xmlns:a16="http://schemas.microsoft.com/office/drawing/2014/main" id="{6AFC614A-C1B0-40B5-B10A-26D0ABDBF760}"/>
                </a:ext>
              </a:extLst>
            </p:cNvPr>
            <p:cNvSpPr/>
            <p:nvPr/>
          </p:nvSpPr>
          <p:spPr>
            <a:xfrm>
              <a:off x="4420125" y="1093700"/>
              <a:ext cx="974725" cy="754850"/>
            </a:xfrm>
            <a:custGeom>
              <a:avLst/>
              <a:gdLst/>
              <a:ahLst/>
              <a:cxnLst/>
              <a:rect l="l" t="t" r="r" b="b"/>
              <a:pathLst>
                <a:path w="38989" h="30194" extrusionOk="0">
                  <a:moveTo>
                    <a:pt x="6588" y="0"/>
                  </a:moveTo>
                  <a:cubicBezTo>
                    <a:pt x="3456" y="0"/>
                    <a:pt x="1" y="3830"/>
                    <a:pt x="897" y="7157"/>
                  </a:cubicBezTo>
                  <a:cubicBezTo>
                    <a:pt x="2157" y="11750"/>
                    <a:pt x="17248" y="30194"/>
                    <a:pt x="22919" y="30194"/>
                  </a:cubicBezTo>
                  <a:cubicBezTo>
                    <a:pt x="23108" y="30194"/>
                    <a:pt x="23285" y="30174"/>
                    <a:pt x="23452" y="30132"/>
                  </a:cubicBezTo>
                  <a:cubicBezTo>
                    <a:pt x="28638" y="28830"/>
                    <a:pt x="38989" y="12432"/>
                    <a:pt x="38989" y="12432"/>
                  </a:cubicBezTo>
                  <a:lnTo>
                    <a:pt x="32633" y="5966"/>
                  </a:lnTo>
                  <a:lnTo>
                    <a:pt x="23121" y="16206"/>
                  </a:lnTo>
                  <a:cubicBezTo>
                    <a:pt x="23121" y="16206"/>
                    <a:pt x="10939" y="1110"/>
                    <a:pt x="7584" y="139"/>
                  </a:cubicBezTo>
                  <a:cubicBezTo>
                    <a:pt x="7260" y="45"/>
                    <a:pt x="6926" y="0"/>
                    <a:pt x="6588"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54;p66">
              <a:extLst>
                <a:ext uri="{FF2B5EF4-FFF2-40B4-BE49-F238E27FC236}">
                  <a16:creationId xmlns:a16="http://schemas.microsoft.com/office/drawing/2014/main" id="{362775EC-3188-4C8E-B46D-F56C0B5E9A70}"/>
                </a:ext>
              </a:extLst>
            </p:cNvPr>
            <p:cNvSpPr/>
            <p:nvPr/>
          </p:nvSpPr>
          <p:spPr>
            <a:xfrm>
              <a:off x="3670650" y="1042000"/>
              <a:ext cx="1140475" cy="1548750"/>
            </a:xfrm>
            <a:custGeom>
              <a:avLst/>
              <a:gdLst/>
              <a:ahLst/>
              <a:cxnLst/>
              <a:rect l="l" t="t" r="r" b="b"/>
              <a:pathLst>
                <a:path w="45619" h="61950" extrusionOk="0">
                  <a:moveTo>
                    <a:pt x="13927" y="0"/>
                  </a:moveTo>
                  <a:cubicBezTo>
                    <a:pt x="13927" y="0"/>
                    <a:pt x="13243" y="111"/>
                    <a:pt x="12227" y="287"/>
                  </a:cubicBezTo>
                  <a:cubicBezTo>
                    <a:pt x="9822" y="751"/>
                    <a:pt x="5562" y="1722"/>
                    <a:pt x="4503" y="3178"/>
                  </a:cubicBezTo>
                  <a:cubicBezTo>
                    <a:pt x="3002" y="5231"/>
                    <a:pt x="7725" y="28735"/>
                    <a:pt x="7725" y="28735"/>
                  </a:cubicBezTo>
                  <a:cubicBezTo>
                    <a:pt x="7725" y="28735"/>
                    <a:pt x="1" y="54225"/>
                    <a:pt x="1060" y="61949"/>
                  </a:cubicBezTo>
                  <a:lnTo>
                    <a:pt x="45552" y="61949"/>
                  </a:lnTo>
                  <a:cubicBezTo>
                    <a:pt x="45618" y="60493"/>
                    <a:pt x="45508" y="59014"/>
                    <a:pt x="45287" y="57558"/>
                  </a:cubicBezTo>
                  <a:cubicBezTo>
                    <a:pt x="44890" y="55284"/>
                    <a:pt x="38380" y="34230"/>
                    <a:pt x="37056" y="30721"/>
                  </a:cubicBezTo>
                  <a:cubicBezTo>
                    <a:pt x="38954" y="21055"/>
                    <a:pt x="39505" y="5827"/>
                    <a:pt x="39174" y="4061"/>
                  </a:cubicBezTo>
                  <a:cubicBezTo>
                    <a:pt x="38843" y="2273"/>
                    <a:pt x="35400" y="1391"/>
                    <a:pt x="33789" y="1060"/>
                  </a:cubicBezTo>
                  <a:cubicBezTo>
                    <a:pt x="32995" y="905"/>
                    <a:pt x="31847" y="729"/>
                    <a:pt x="30876" y="596"/>
                  </a:cubicBezTo>
                  <a:cubicBezTo>
                    <a:pt x="29817" y="442"/>
                    <a:pt x="28956" y="331"/>
                    <a:pt x="28956" y="331"/>
                  </a:cubicBezTo>
                  <a:lnTo>
                    <a:pt x="13927" y="0"/>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55;p66">
              <a:extLst>
                <a:ext uri="{FF2B5EF4-FFF2-40B4-BE49-F238E27FC236}">
                  <a16:creationId xmlns:a16="http://schemas.microsoft.com/office/drawing/2014/main" id="{AA4A15E4-632A-4883-8499-FAF738F67B33}"/>
                </a:ext>
              </a:extLst>
            </p:cNvPr>
            <p:cNvSpPr/>
            <p:nvPr/>
          </p:nvSpPr>
          <p:spPr>
            <a:xfrm>
              <a:off x="4386825" y="2190725"/>
              <a:ext cx="231750" cy="265775"/>
            </a:xfrm>
            <a:custGeom>
              <a:avLst/>
              <a:gdLst/>
              <a:ahLst/>
              <a:cxnLst/>
              <a:rect l="l" t="t" r="r" b="b"/>
              <a:pathLst>
                <a:path w="9270" h="10631" extrusionOk="0">
                  <a:moveTo>
                    <a:pt x="0" y="0"/>
                  </a:moveTo>
                  <a:lnTo>
                    <a:pt x="0" y="7415"/>
                  </a:lnTo>
                  <a:cubicBezTo>
                    <a:pt x="0" y="7415"/>
                    <a:pt x="221" y="9578"/>
                    <a:pt x="3090" y="10395"/>
                  </a:cubicBezTo>
                  <a:cubicBezTo>
                    <a:pt x="3668" y="10558"/>
                    <a:pt x="4238" y="10630"/>
                    <a:pt x="4783" y="10630"/>
                  </a:cubicBezTo>
                  <a:cubicBezTo>
                    <a:pt x="6962" y="10630"/>
                    <a:pt x="8731" y="9472"/>
                    <a:pt x="8960" y="8342"/>
                  </a:cubicBezTo>
                  <a:cubicBezTo>
                    <a:pt x="9269" y="6797"/>
                    <a:pt x="9093" y="353"/>
                    <a:pt x="9071" y="199"/>
                  </a:cubicBezTo>
                  <a:lnTo>
                    <a:pt x="0" y="0"/>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56;p66">
              <a:extLst>
                <a:ext uri="{FF2B5EF4-FFF2-40B4-BE49-F238E27FC236}">
                  <a16:creationId xmlns:a16="http://schemas.microsoft.com/office/drawing/2014/main" id="{08AB49E2-B85C-46DF-937D-63C3A4E53102}"/>
                </a:ext>
              </a:extLst>
            </p:cNvPr>
            <p:cNvSpPr/>
            <p:nvPr/>
          </p:nvSpPr>
          <p:spPr>
            <a:xfrm>
              <a:off x="3851075" y="2190725"/>
              <a:ext cx="231750" cy="265775"/>
            </a:xfrm>
            <a:custGeom>
              <a:avLst/>
              <a:gdLst/>
              <a:ahLst/>
              <a:cxnLst/>
              <a:rect l="l" t="t" r="r" b="b"/>
              <a:pathLst>
                <a:path w="9270" h="10631" extrusionOk="0">
                  <a:moveTo>
                    <a:pt x="1" y="0"/>
                  </a:moveTo>
                  <a:lnTo>
                    <a:pt x="1" y="7415"/>
                  </a:lnTo>
                  <a:cubicBezTo>
                    <a:pt x="1" y="7415"/>
                    <a:pt x="199" y="9578"/>
                    <a:pt x="3090" y="10395"/>
                  </a:cubicBezTo>
                  <a:cubicBezTo>
                    <a:pt x="3664" y="10558"/>
                    <a:pt x="4232" y="10630"/>
                    <a:pt x="4775" y="10630"/>
                  </a:cubicBezTo>
                  <a:cubicBezTo>
                    <a:pt x="6948" y="10630"/>
                    <a:pt x="8731" y="9472"/>
                    <a:pt x="8961" y="8342"/>
                  </a:cubicBezTo>
                  <a:cubicBezTo>
                    <a:pt x="9270" y="6797"/>
                    <a:pt x="9071" y="353"/>
                    <a:pt x="9049" y="199"/>
                  </a:cubicBezTo>
                  <a:lnTo>
                    <a:pt x="1" y="0"/>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57;p66">
              <a:extLst>
                <a:ext uri="{FF2B5EF4-FFF2-40B4-BE49-F238E27FC236}">
                  <a16:creationId xmlns:a16="http://schemas.microsoft.com/office/drawing/2014/main" id="{F2A2CD3C-1CAA-4758-9675-353B47E561CD}"/>
                </a:ext>
              </a:extLst>
            </p:cNvPr>
            <p:cNvSpPr/>
            <p:nvPr/>
          </p:nvSpPr>
          <p:spPr>
            <a:xfrm>
              <a:off x="3976325" y="1042000"/>
              <a:ext cx="466250" cy="295200"/>
            </a:xfrm>
            <a:custGeom>
              <a:avLst/>
              <a:gdLst/>
              <a:ahLst/>
              <a:cxnLst/>
              <a:rect l="l" t="t" r="r" b="b"/>
              <a:pathLst>
                <a:path w="18650" h="11808" extrusionOk="0">
                  <a:moveTo>
                    <a:pt x="1700" y="0"/>
                  </a:moveTo>
                  <a:cubicBezTo>
                    <a:pt x="1700" y="0"/>
                    <a:pt x="1016" y="111"/>
                    <a:pt x="0" y="287"/>
                  </a:cubicBezTo>
                  <a:cubicBezTo>
                    <a:pt x="376" y="2891"/>
                    <a:pt x="4260" y="10638"/>
                    <a:pt x="9358" y="11807"/>
                  </a:cubicBezTo>
                  <a:cubicBezTo>
                    <a:pt x="15008" y="9556"/>
                    <a:pt x="18208" y="4414"/>
                    <a:pt x="18649" y="596"/>
                  </a:cubicBezTo>
                  <a:cubicBezTo>
                    <a:pt x="17590" y="442"/>
                    <a:pt x="16707" y="331"/>
                    <a:pt x="16707" y="331"/>
                  </a:cubicBezTo>
                  <a:lnTo>
                    <a:pt x="1700" y="0"/>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58;p66">
              <a:extLst>
                <a:ext uri="{FF2B5EF4-FFF2-40B4-BE49-F238E27FC236}">
                  <a16:creationId xmlns:a16="http://schemas.microsoft.com/office/drawing/2014/main" id="{3EAB610B-C880-4E92-B4A9-3451268F2F48}"/>
                </a:ext>
              </a:extLst>
            </p:cNvPr>
            <p:cNvSpPr/>
            <p:nvPr/>
          </p:nvSpPr>
          <p:spPr>
            <a:xfrm>
              <a:off x="3718675" y="2228775"/>
              <a:ext cx="232300" cy="231725"/>
            </a:xfrm>
            <a:custGeom>
              <a:avLst/>
              <a:gdLst/>
              <a:ahLst/>
              <a:cxnLst/>
              <a:rect l="l" t="t" r="r" b="b"/>
              <a:pathLst>
                <a:path w="9292" h="9269" extrusionOk="0">
                  <a:moveTo>
                    <a:pt x="5915" y="1"/>
                  </a:moveTo>
                  <a:lnTo>
                    <a:pt x="0" y="3995"/>
                  </a:lnTo>
                  <a:cubicBezTo>
                    <a:pt x="0" y="3995"/>
                    <a:pt x="2626" y="8122"/>
                    <a:pt x="4105" y="8917"/>
                  </a:cubicBezTo>
                  <a:cubicBezTo>
                    <a:pt x="4574" y="9180"/>
                    <a:pt x="5106" y="9269"/>
                    <a:pt x="5613" y="9269"/>
                  </a:cubicBezTo>
                  <a:cubicBezTo>
                    <a:pt x="6682" y="9269"/>
                    <a:pt x="7636" y="8873"/>
                    <a:pt x="7636" y="8873"/>
                  </a:cubicBezTo>
                  <a:lnTo>
                    <a:pt x="9291" y="7372"/>
                  </a:lnTo>
                  <a:cubicBezTo>
                    <a:pt x="9291" y="7372"/>
                    <a:pt x="7393" y="1722"/>
                    <a:pt x="5915"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59;p66">
              <a:extLst>
                <a:ext uri="{FF2B5EF4-FFF2-40B4-BE49-F238E27FC236}">
                  <a16:creationId xmlns:a16="http://schemas.microsoft.com/office/drawing/2014/main" id="{DBE02F22-1F11-4F55-B7AF-77AC9CC1114B}"/>
                </a:ext>
              </a:extLst>
            </p:cNvPr>
            <p:cNvSpPr/>
            <p:nvPr/>
          </p:nvSpPr>
          <p:spPr>
            <a:xfrm>
              <a:off x="3397550" y="1657575"/>
              <a:ext cx="523625" cy="762700"/>
            </a:xfrm>
            <a:custGeom>
              <a:avLst/>
              <a:gdLst/>
              <a:ahLst/>
              <a:cxnLst/>
              <a:rect l="l" t="t" r="r" b="b"/>
              <a:pathLst>
                <a:path w="20945" h="30508" extrusionOk="0">
                  <a:moveTo>
                    <a:pt x="4870" y="0"/>
                  </a:moveTo>
                  <a:cubicBezTo>
                    <a:pt x="3945" y="0"/>
                    <a:pt x="3028" y="213"/>
                    <a:pt x="2208" y="691"/>
                  </a:cubicBezTo>
                  <a:cubicBezTo>
                    <a:pt x="1" y="1971"/>
                    <a:pt x="45" y="5590"/>
                    <a:pt x="707" y="7819"/>
                  </a:cubicBezTo>
                  <a:cubicBezTo>
                    <a:pt x="2053" y="13712"/>
                    <a:pt x="3510" y="17707"/>
                    <a:pt x="6489" y="22452"/>
                  </a:cubicBezTo>
                  <a:cubicBezTo>
                    <a:pt x="6884" y="23088"/>
                    <a:pt x="11554" y="30508"/>
                    <a:pt x="11739" y="30508"/>
                  </a:cubicBezTo>
                  <a:cubicBezTo>
                    <a:pt x="11740" y="30508"/>
                    <a:pt x="11741" y="30507"/>
                    <a:pt x="11742" y="30507"/>
                  </a:cubicBezTo>
                  <a:lnTo>
                    <a:pt x="20944" y="24173"/>
                  </a:lnTo>
                  <a:cubicBezTo>
                    <a:pt x="19841" y="21370"/>
                    <a:pt x="14589" y="10313"/>
                    <a:pt x="13331" y="7665"/>
                  </a:cubicBezTo>
                  <a:cubicBezTo>
                    <a:pt x="12271" y="5480"/>
                    <a:pt x="11168" y="3229"/>
                    <a:pt x="9314" y="1662"/>
                  </a:cubicBezTo>
                  <a:cubicBezTo>
                    <a:pt x="9115" y="1486"/>
                    <a:pt x="8895" y="1331"/>
                    <a:pt x="8674" y="1177"/>
                  </a:cubicBezTo>
                  <a:cubicBezTo>
                    <a:pt x="7565" y="446"/>
                    <a:pt x="6208" y="0"/>
                    <a:pt x="4870"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60;p66">
              <a:extLst>
                <a:ext uri="{FF2B5EF4-FFF2-40B4-BE49-F238E27FC236}">
                  <a16:creationId xmlns:a16="http://schemas.microsoft.com/office/drawing/2014/main" id="{BF713E68-3F56-4FFA-9BCF-C04F75F93865}"/>
                </a:ext>
              </a:extLst>
            </p:cNvPr>
            <p:cNvSpPr/>
            <p:nvPr/>
          </p:nvSpPr>
          <p:spPr>
            <a:xfrm>
              <a:off x="3982400" y="2327050"/>
              <a:ext cx="158375" cy="142450"/>
            </a:xfrm>
            <a:custGeom>
              <a:avLst/>
              <a:gdLst/>
              <a:ahLst/>
              <a:cxnLst/>
              <a:rect l="l" t="t" r="r" b="b"/>
              <a:pathLst>
                <a:path w="6335" h="5698" extrusionOk="0">
                  <a:moveTo>
                    <a:pt x="2731" y="0"/>
                  </a:moveTo>
                  <a:cubicBezTo>
                    <a:pt x="1626" y="0"/>
                    <a:pt x="186" y="448"/>
                    <a:pt x="0" y="572"/>
                  </a:cubicBezTo>
                  <a:cubicBezTo>
                    <a:pt x="0" y="572"/>
                    <a:pt x="2671" y="4059"/>
                    <a:pt x="3421" y="4898"/>
                  </a:cubicBezTo>
                  <a:cubicBezTo>
                    <a:pt x="3877" y="5407"/>
                    <a:pt x="4676" y="5697"/>
                    <a:pt x="5287" y="5697"/>
                  </a:cubicBezTo>
                  <a:cubicBezTo>
                    <a:pt x="5680" y="5697"/>
                    <a:pt x="5996" y="5577"/>
                    <a:pt x="6091" y="5317"/>
                  </a:cubicBezTo>
                  <a:cubicBezTo>
                    <a:pt x="6334" y="4655"/>
                    <a:pt x="4767" y="3728"/>
                    <a:pt x="4767" y="3728"/>
                  </a:cubicBezTo>
                  <a:cubicBezTo>
                    <a:pt x="4767" y="3728"/>
                    <a:pt x="4591" y="1058"/>
                    <a:pt x="3840" y="307"/>
                  </a:cubicBezTo>
                  <a:cubicBezTo>
                    <a:pt x="3615" y="82"/>
                    <a:pt x="3204" y="0"/>
                    <a:pt x="2731"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61;p66">
              <a:extLst>
                <a:ext uri="{FF2B5EF4-FFF2-40B4-BE49-F238E27FC236}">
                  <a16:creationId xmlns:a16="http://schemas.microsoft.com/office/drawing/2014/main" id="{FAC38BB4-CF3A-48B1-9B78-1FB5575F4A85}"/>
                </a:ext>
              </a:extLst>
            </p:cNvPr>
            <p:cNvSpPr/>
            <p:nvPr/>
          </p:nvSpPr>
          <p:spPr>
            <a:xfrm>
              <a:off x="3810550" y="2318975"/>
              <a:ext cx="287175" cy="217825"/>
            </a:xfrm>
            <a:custGeom>
              <a:avLst/>
              <a:gdLst/>
              <a:ahLst/>
              <a:cxnLst/>
              <a:rect l="l" t="t" r="r" b="b"/>
              <a:pathLst>
                <a:path w="11487" h="8713" extrusionOk="0">
                  <a:moveTo>
                    <a:pt x="7529" y="1"/>
                  </a:moveTo>
                  <a:cubicBezTo>
                    <a:pt x="5651" y="1"/>
                    <a:pt x="0" y="3575"/>
                    <a:pt x="165" y="4338"/>
                  </a:cubicBezTo>
                  <a:cubicBezTo>
                    <a:pt x="320" y="5132"/>
                    <a:pt x="3144" y="8421"/>
                    <a:pt x="3696" y="8597"/>
                  </a:cubicBezTo>
                  <a:cubicBezTo>
                    <a:pt x="3909" y="8672"/>
                    <a:pt x="4122" y="8712"/>
                    <a:pt x="4335" y="8712"/>
                  </a:cubicBezTo>
                  <a:cubicBezTo>
                    <a:pt x="4497" y="8712"/>
                    <a:pt x="4660" y="8689"/>
                    <a:pt x="4822" y="8641"/>
                  </a:cubicBezTo>
                  <a:cubicBezTo>
                    <a:pt x="5109" y="8553"/>
                    <a:pt x="5396" y="8399"/>
                    <a:pt x="5638" y="8222"/>
                  </a:cubicBezTo>
                  <a:cubicBezTo>
                    <a:pt x="5938" y="8402"/>
                    <a:pt x="6215" y="8518"/>
                    <a:pt x="6504" y="8518"/>
                  </a:cubicBezTo>
                  <a:cubicBezTo>
                    <a:pt x="6854" y="8518"/>
                    <a:pt x="7222" y="8348"/>
                    <a:pt x="7669" y="7913"/>
                  </a:cubicBezTo>
                  <a:cubicBezTo>
                    <a:pt x="7867" y="8068"/>
                    <a:pt x="8088" y="8200"/>
                    <a:pt x="8331" y="8288"/>
                  </a:cubicBezTo>
                  <a:cubicBezTo>
                    <a:pt x="8472" y="8335"/>
                    <a:pt x="8601" y="8356"/>
                    <a:pt x="8718" y="8356"/>
                  </a:cubicBezTo>
                  <a:cubicBezTo>
                    <a:pt x="9478" y="8356"/>
                    <a:pt x="9743" y="7494"/>
                    <a:pt x="9743" y="7494"/>
                  </a:cubicBezTo>
                  <a:cubicBezTo>
                    <a:pt x="9826" y="7503"/>
                    <a:pt x="9908" y="7508"/>
                    <a:pt x="9988" y="7508"/>
                  </a:cubicBezTo>
                  <a:cubicBezTo>
                    <a:pt x="10103" y="7508"/>
                    <a:pt x="10214" y="7498"/>
                    <a:pt x="10317" y="7472"/>
                  </a:cubicBezTo>
                  <a:cubicBezTo>
                    <a:pt x="10825" y="7383"/>
                    <a:pt x="11487" y="7097"/>
                    <a:pt x="11376" y="6148"/>
                  </a:cubicBezTo>
                  <a:cubicBezTo>
                    <a:pt x="11222" y="4625"/>
                    <a:pt x="8949" y="476"/>
                    <a:pt x="7867" y="56"/>
                  </a:cubicBezTo>
                  <a:cubicBezTo>
                    <a:pt x="7776" y="19"/>
                    <a:pt x="7662" y="1"/>
                    <a:pt x="7529"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62;p66">
              <a:extLst>
                <a:ext uri="{FF2B5EF4-FFF2-40B4-BE49-F238E27FC236}">
                  <a16:creationId xmlns:a16="http://schemas.microsoft.com/office/drawing/2014/main" id="{397D5304-D4C4-465A-8819-5F47A0982A73}"/>
                </a:ext>
              </a:extLst>
            </p:cNvPr>
            <p:cNvSpPr/>
            <p:nvPr/>
          </p:nvSpPr>
          <p:spPr>
            <a:xfrm>
              <a:off x="3968050" y="2363950"/>
              <a:ext cx="100450" cy="142750"/>
            </a:xfrm>
            <a:custGeom>
              <a:avLst/>
              <a:gdLst/>
              <a:ahLst/>
              <a:cxnLst/>
              <a:rect l="l" t="t" r="r" b="b"/>
              <a:pathLst>
                <a:path w="4018" h="5710" extrusionOk="0">
                  <a:moveTo>
                    <a:pt x="0" y="1"/>
                  </a:moveTo>
                  <a:lnTo>
                    <a:pt x="0" y="1"/>
                  </a:lnTo>
                  <a:cubicBezTo>
                    <a:pt x="67" y="89"/>
                    <a:pt x="2340" y="3024"/>
                    <a:pt x="2715" y="3731"/>
                  </a:cubicBezTo>
                  <a:cubicBezTo>
                    <a:pt x="3090" y="4437"/>
                    <a:pt x="3487" y="5298"/>
                    <a:pt x="3443" y="5695"/>
                  </a:cubicBezTo>
                  <a:cubicBezTo>
                    <a:pt x="3526" y="5704"/>
                    <a:pt x="3608" y="5709"/>
                    <a:pt x="3688" y="5709"/>
                  </a:cubicBezTo>
                  <a:cubicBezTo>
                    <a:pt x="3803" y="5709"/>
                    <a:pt x="3914" y="5699"/>
                    <a:pt x="4017" y="5673"/>
                  </a:cubicBezTo>
                  <a:cubicBezTo>
                    <a:pt x="3951" y="4393"/>
                    <a:pt x="3443" y="3157"/>
                    <a:pt x="2583" y="2186"/>
                  </a:cubicBezTo>
                  <a:cubicBezTo>
                    <a:pt x="1920" y="1502"/>
                    <a:pt x="67" y="45"/>
                    <a:pt x="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63;p66">
              <a:extLst>
                <a:ext uri="{FF2B5EF4-FFF2-40B4-BE49-F238E27FC236}">
                  <a16:creationId xmlns:a16="http://schemas.microsoft.com/office/drawing/2014/main" id="{26C6E6CC-5775-43BB-8DED-E029933ED00E}"/>
                </a:ext>
              </a:extLst>
            </p:cNvPr>
            <p:cNvSpPr/>
            <p:nvPr/>
          </p:nvSpPr>
          <p:spPr>
            <a:xfrm>
              <a:off x="3927225" y="2409200"/>
              <a:ext cx="91600" cy="117000"/>
            </a:xfrm>
            <a:custGeom>
              <a:avLst/>
              <a:gdLst/>
              <a:ahLst/>
              <a:cxnLst/>
              <a:rect l="l" t="t" r="r" b="b"/>
              <a:pathLst>
                <a:path w="3664" h="4680" extrusionOk="0">
                  <a:moveTo>
                    <a:pt x="0" y="1"/>
                  </a:moveTo>
                  <a:lnTo>
                    <a:pt x="3002" y="4304"/>
                  </a:lnTo>
                  <a:cubicBezTo>
                    <a:pt x="3200" y="4459"/>
                    <a:pt x="3421" y="4591"/>
                    <a:pt x="3664" y="4679"/>
                  </a:cubicBezTo>
                  <a:cubicBezTo>
                    <a:pt x="3509" y="4061"/>
                    <a:pt x="3289" y="3465"/>
                    <a:pt x="3002" y="2892"/>
                  </a:cubicBezTo>
                  <a:cubicBezTo>
                    <a:pt x="2362" y="1656"/>
                    <a:pt x="66" y="67"/>
                    <a:pt x="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64;p66">
              <a:extLst>
                <a:ext uri="{FF2B5EF4-FFF2-40B4-BE49-F238E27FC236}">
                  <a16:creationId xmlns:a16="http://schemas.microsoft.com/office/drawing/2014/main" id="{31E83B87-16A6-467B-8F85-61F649623788}"/>
                </a:ext>
              </a:extLst>
            </p:cNvPr>
            <p:cNvSpPr/>
            <p:nvPr/>
          </p:nvSpPr>
          <p:spPr>
            <a:xfrm>
              <a:off x="3886400" y="2457200"/>
              <a:ext cx="65125" cy="77825"/>
            </a:xfrm>
            <a:custGeom>
              <a:avLst/>
              <a:gdLst/>
              <a:ahLst/>
              <a:cxnLst/>
              <a:rect l="l" t="t" r="r" b="b"/>
              <a:pathLst>
                <a:path w="2605" h="3113" extrusionOk="0">
                  <a:moveTo>
                    <a:pt x="0" y="1"/>
                  </a:moveTo>
                  <a:lnTo>
                    <a:pt x="0" y="1"/>
                  </a:lnTo>
                  <a:cubicBezTo>
                    <a:pt x="0" y="1"/>
                    <a:pt x="905" y="2075"/>
                    <a:pt x="1788" y="3112"/>
                  </a:cubicBezTo>
                  <a:cubicBezTo>
                    <a:pt x="2075" y="3024"/>
                    <a:pt x="2362" y="2870"/>
                    <a:pt x="2604" y="2693"/>
                  </a:cubicBezTo>
                  <a:lnTo>
                    <a:pt x="0"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65;p66">
              <a:extLst>
                <a:ext uri="{FF2B5EF4-FFF2-40B4-BE49-F238E27FC236}">
                  <a16:creationId xmlns:a16="http://schemas.microsoft.com/office/drawing/2014/main" id="{03AC92C7-71C2-4F88-802D-C383A75E3445}"/>
                </a:ext>
              </a:extLst>
            </p:cNvPr>
            <p:cNvSpPr/>
            <p:nvPr/>
          </p:nvSpPr>
          <p:spPr>
            <a:xfrm>
              <a:off x="3796450" y="238100"/>
              <a:ext cx="850250" cy="748000"/>
            </a:xfrm>
            <a:custGeom>
              <a:avLst/>
              <a:gdLst/>
              <a:ahLst/>
              <a:cxnLst/>
              <a:rect l="l" t="t" r="r" b="b"/>
              <a:pathLst>
                <a:path w="34010" h="29920" extrusionOk="0">
                  <a:moveTo>
                    <a:pt x="23773" y="0"/>
                  </a:moveTo>
                  <a:cubicBezTo>
                    <a:pt x="23131" y="0"/>
                    <a:pt x="22484" y="130"/>
                    <a:pt x="21872" y="398"/>
                  </a:cubicBezTo>
                  <a:cubicBezTo>
                    <a:pt x="21077" y="773"/>
                    <a:pt x="20746" y="1480"/>
                    <a:pt x="20062" y="2053"/>
                  </a:cubicBezTo>
                  <a:cubicBezTo>
                    <a:pt x="19007" y="1106"/>
                    <a:pt x="17667" y="603"/>
                    <a:pt x="16298" y="603"/>
                  </a:cubicBezTo>
                  <a:cubicBezTo>
                    <a:pt x="15690" y="603"/>
                    <a:pt x="15076" y="702"/>
                    <a:pt x="14478" y="906"/>
                  </a:cubicBezTo>
                  <a:cubicBezTo>
                    <a:pt x="12558" y="1568"/>
                    <a:pt x="11168" y="3223"/>
                    <a:pt x="10815" y="5231"/>
                  </a:cubicBezTo>
                  <a:cubicBezTo>
                    <a:pt x="10127" y="4518"/>
                    <a:pt x="9134" y="4160"/>
                    <a:pt x="8138" y="4160"/>
                  </a:cubicBezTo>
                  <a:cubicBezTo>
                    <a:pt x="7376" y="4160"/>
                    <a:pt x="6613" y="4369"/>
                    <a:pt x="5982" y="4790"/>
                  </a:cubicBezTo>
                  <a:cubicBezTo>
                    <a:pt x="4481" y="5827"/>
                    <a:pt x="3686" y="7615"/>
                    <a:pt x="3929" y="9425"/>
                  </a:cubicBezTo>
                  <a:cubicBezTo>
                    <a:pt x="2362" y="9623"/>
                    <a:pt x="1082" y="10749"/>
                    <a:pt x="685" y="12294"/>
                  </a:cubicBezTo>
                  <a:cubicBezTo>
                    <a:pt x="332" y="13772"/>
                    <a:pt x="1126" y="15538"/>
                    <a:pt x="2428" y="16355"/>
                  </a:cubicBezTo>
                  <a:cubicBezTo>
                    <a:pt x="994" y="17392"/>
                    <a:pt x="1" y="20018"/>
                    <a:pt x="1082" y="21629"/>
                  </a:cubicBezTo>
                  <a:cubicBezTo>
                    <a:pt x="2029" y="23069"/>
                    <a:pt x="4332" y="23662"/>
                    <a:pt x="6055" y="23662"/>
                  </a:cubicBezTo>
                  <a:cubicBezTo>
                    <a:pt x="6261" y="23662"/>
                    <a:pt x="6458" y="23654"/>
                    <a:pt x="6644" y="23637"/>
                  </a:cubicBezTo>
                  <a:lnTo>
                    <a:pt x="6644" y="23637"/>
                  </a:lnTo>
                  <a:cubicBezTo>
                    <a:pt x="6224" y="25447"/>
                    <a:pt x="7637" y="26970"/>
                    <a:pt x="9380" y="27301"/>
                  </a:cubicBezTo>
                  <a:cubicBezTo>
                    <a:pt x="9586" y="27335"/>
                    <a:pt x="9793" y="27352"/>
                    <a:pt x="10000" y="27352"/>
                  </a:cubicBezTo>
                  <a:cubicBezTo>
                    <a:pt x="10858" y="27352"/>
                    <a:pt x="11706" y="27062"/>
                    <a:pt x="12382" y="26529"/>
                  </a:cubicBezTo>
                  <a:cubicBezTo>
                    <a:pt x="12470" y="26705"/>
                    <a:pt x="12580" y="26860"/>
                    <a:pt x="12691" y="27036"/>
                  </a:cubicBezTo>
                  <a:cubicBezTo>
                    <a:pt x="13562" y="28271"/>
                    <a:pt x="14670" y="28947"/>
                    <a:pt x="15889" y="28947"/>
                  </a:cubicBezTo>
                  <a:cubicBezTo>
                    <a:pt x="16740" y="28947"/>
                    <a:pt x="17645" y="28618"/>
                    <a:pt x="18561" y="27919"/>
                  </a:cubicBezTo>
                  <a:cubicBezTo>
                    <a:pt x="19152" y="29158"/>
                    <a:pt x="20385" y="29919"/>
                    <a:pt x="21705" y="29919"/>
                  </a:cubicBezTo>
                  <a:cubicBezTo>
                    <a:pt x="21913" y="29919"/>
                    <a:pt x="22124" y="29900"/>
                    <a:pt x="22335" y="29861"/>
                  </a:cubicBezTo>
                  <a:cubicBezTo>
                    <a:pt x="23836" y="29574"/>
                    <a:pt x="25337" y="28603"/>
                    <a:pt x="25381" y="27080"/>
                  </a:cubicBezTo>
                  <a:cubicBezTo>
                    <a:pt x="25875" y="27282"/>
                    <a:pt x="26392" y="27379"/>
                    <a:pt x="26902" y="27379"/>
                  </a:cubicBezTo>
                  <a:cubicBezTo>
                    <a:pt x="28237" y="27379"/>
                    <a:pt x="29530" y="26717"/>
                    <a:pt x="30280" y="25535"/>
                  </a:cubicBezTo>
                  <a:cubicBezTo>
                    <a:pt x="31273" y="23946"/>
                    <a:pt x="31052" y="21673"/>
                    <a:pt x="29596" y="20482"/>
                  </a:cubicBezTo>
                  <a:lnTo>
                    <a:pt x="29596" y="20482"/>
                  </a:lnTo>
                  <a:cubicBezTo>
                    <a:pt x="29691" y="20489"/>
                    <a:pt x="29786" y="20492"/>
                    <a:pt x="29881" y="20492"/>
                  </a:cubicBezTo>
                  <a:cubicBezTo>
                    <a:pt x="31553" y="20492"/>
                    <a:pt x="33023" y="19398"/>
                    <a:pt x="33524" y="17789"/>
                  </a:cubicBezTo>
                  <a:cubicBezTo>
                    <a:pt x="34010" y="16134"/>
                    <a:pt x="33237" y="13794"/>
                    <a:pt x="31693" y="13044"/>
                  </a:cubicBezTo>
                  <a:cubicBezTo>
                    <a:pt x="32973" y="11764"/>
                    <a:pt x="33259" y="9778"/>
                    <a:pt x="32377" y="8189"/>
                  </a:cubicBezTo>
                  <a:cubicBezTo>
                    <a:pt x="31679" y="7014"/>
                    <a:pt x="30534" y="6325"/>
                    <a:pt x="29277" y="6325"/>
                  </a:cubicBezTo>
                  <a:cubicBezTo>
                    <a:pt x="28905" y="6325"/>
                    <a:pt x="28523" y="6385"/>
                    <a:pt x="28139" y="6512"/>
                  </a:cubicBezTo>
                  <a:cubicBezTo>
                    <a:pt x="28846" y="4724"/>
                    <a:pt x="28448" y="2693"/>
                    <a:pt x="27080" y="1325"/>
                  </a:cubicBezTo>
                  <a:cubicBezTo>
                    <a:pt x="26172" y="460"/>
                    <a:pt x="24982" y="0"/>
                    <a:pt x="23773"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66;p66">
              <a:extLst>
                <a:ext uri="{FF2B5EF4-FFF2-40B4-BE49-F238E27FC236}">
                  <a16:creationId xmlns:a16="http://schemas.microsoft.com/office/drawing/2014/main" id="{99B6809D-742F-4991-B550-BEAEB3F71E8A}"/>
                </a:ext>
              </a:extLst>
            </p:cNvPr>
            <p:cNvSpPr/>
            <p:nvPr/>
          </p:nvSpPr>
          <p:spPr>
            <a:xfrm>
              <a:off x="3928875" y="563025"/>
              <a:ext cx="162225" cy="162000"/>
            </a:xfrm>
            <a:custGeom>
              <a:avLst/>
              <a:gdLst/>
              <a:ahLst/>
              <a:cxnLst/>
              <a:rect l="l" t="t" r="r" b="b"/>
              <a:pathLst>
                <a:path w="6489" h="6480" extrusionOk="0">
                  <a:moveTo>
                    <a:pt x="2399" y="0"/>
                  </a:moveTo>
                  <a:cubicBezTo>
                    <a:pt x="2164" y="0"/>
                    <a:pt x="1915" y="73"/>
                    <a:pt x="1656" y="246"/>
                  </a:cubicBezTo>
                  <a:cubicBezTo>
                    <a:pt x="0" y="1327"/>
                    <a:pt x="1258" y="3358"/>
                    <a:pt x="2185" y="4020"/>
                  </a:cubicBezTo>
                  <a:cubicBezTo>
                    <a:pt x="3265" y="4816"/>
                    <a:pt x="3919" y="6479"/>
                    <a:pt x="4728" y="6479"/>
                  </a:cubicBezTo>
                  <a:cubicBezTo>
                    <a:pt x="4928" y="6479"/>
                    <a:pt x="5136" y="6378"/>
                    <a:pt x="5363" y="6138"/>
                  </a:cubicBezTo>
                  <a:cubicBezTo>
                    <a:pt x="6489" y="4924"/>
                    <a:pt x="4436" y="1901"/>
                    <a:pt x="4436" y="1901"/>
                  </a:cubicBezTo>
                  <a:cubicBezTo>
                    <a:pt x="4436" y="1901"/>
                    <a:pt x="3602" y="0"/>
                    <a:pt x="2399"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67;p66">
              <a:extLst>
                <a:ext uri="{FF2B5EF4-FFF2-40B4-BE49-F238E27FC236}">
                  <a16:creationId xmlns:a16="http://schemas.microsoft.com/office/drawing/2014/main" id="{9EA1078B-770B-44C4-9819-E4367C6B9A10}"/>
                </a:ext>
              </a:extLst>
            </p:cNvPr>
            <p:cNvSpPr/>
            <p:nvPr/>
          </p:nvSpPr>
          <p:spPr>
            <a:xfrm>
              <a:off x="4341575" y="574650"/>
              <a:ext cx="162225" cy="162450"/>
            </a:xfrm>
            <a:custGeom>
              <a:avLst/>
              <a:gdLst/>
              <a:ahLst/>
              <a:cxnLst/>
              <a:rect l="l" t="t" r="r" b="b"/>
              <a:pathLst>
                <a:path w="6489" h="6498" extrusionOk="0">
                  <a:moveTo>
                    <a:pt x="4116" y="0"/>
                  </a:moveTo>
                  <a:cubicBezTo>
                    <a:pt x="2905" y="0"/>
                    <a:pt x="2053" y="1921"/>
                    <a:pt x="2053" y="1921"/>
                  </a:cubicBezTo>
                  <a:cubicBezTo>
                    <a:pt x="2053" y="1921"/>
                    <a:pt x="0" y="4945"/>
                    <a:pt x="1148" y="6159"/>
                  </a:cubicBezTo>
                  <a:cubicBezTo>
                    <a:pt x="1369" y="6397"/>
                    <a:pt x="1574" y="6498"/>
                    <a:pt x="1769" y="6498"/>
                  </a:cubicBezTo>
                  <a:cubicBezTo>
                    <a:pt x="2569" y="6498"/>
                    <a:pt x="3227" y="4820"/>
                    <a:pt x="4326" y="4040"/>
                  </a:cubicBezTo>
                  <a:cubicBezTo>
                    <a:pt x="5231" y="3378"/>
                    <a:pt x="6489" y="1348"/>
                    <a:pt x="4856" y="244"/>
                  </a:cubicBezTo>
                  <a:cubicBezTo>
                    <a:pt x="4598" y="72"/>
                    <a:pt x="4350" y="0"/>
                    <a:pt x="4116"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68;p66">
              <a:extLst>
                <a:ext uri="{FF2B5EF4-FFF2-40B4-BE49-F238E27FC236}">
                  <a16:creationId xmlns:a16="http://schemas.microsoft.com/office/drawing/2014/main" id="{7C11D4CF-ECA0-48AB-9886-492AE8586920}"/>
                </a:ext>
              </a:extLst>
            </p:cNvPr>
            <p:cNvSpPr/>
            <p:nvPr/>
          </p:nvSpPr>
          <p:spPr>
            <a:xfrm>
              <a:off x="4018800" y="816875"/>
              <a:ext cx="385150" cy="466800"/>
            </a:xfrm>
            <a:custGeom>
              <a:avLst/>
              <a:gdLst/>
              <a:ahLst/>
              <a:cxnLst/>
              <a:rect l="l" t="t" r="r" b="b"/>
              <a:pathLst>
                <a:path w="15406" h="18672" extrusionOk="0">
                  <a:moveTo>
                    <a:pt x="4657" y="1"/>
                  </a:moveTo>
                  <a:lnTo>
                    <a:pt x="4657" y="1"/>
                  </a:lnTo>
                  <a:cubicBezTo>
                    <a:pt x="4702" y="111"/>
                    <a:pt x="4591" y="5231"/>
                    <a:pt x="3951" y="6644"/>
                  </a:cubicBezTo>
                  <a:cubicBezTo>
                    <a:pt x="3113" y="8564"/>
                    <a:pt x="1" y="9005"/>
                    <a:pt x="1" y="9005"/>
                  </a:cubicBezTo>
                  <a:cubicBezTo>
                    <a:pt x="1" y="9005"/>
                    <a:pt x="3223" y="17811"/>
                    <a:pt x="7924" y="18672"/>
                  </a:cubicBezTo>
                  <a:cubicBezTo>
                    <a:pt x="11786" y="17127"/>
                    <a:pt x="14302" y="12536"/>
                    <a:pt x="15405" y="9380"/>
                  </a:cubicBezTo>
                  <a:cubicBezTo>
                    <a:pt x="12470" y="8983"/>
                    <a:pt x="11698" y="7571"/>
                    <a:pt x="11565" y="6225"/>
                  </a:cubicBezTo>
                  <a:cubicBezTo>
                    <a:pt x="11433" y="5121"/>
                    <a:pt x="11102" y="155"/>
                    <a:pt x="11102" y="155"/>
                  </a:cubicBezTo>
                  <a:lnTo>
                    <a:pt x="4657"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69;p66">
              <a:extLst>
                <a:ext uri="{FF2B5EF4-FFF2-40B4-BE49-F238E27FC236}">
                  <a16:creationId xmlns:a16="http://schemas.microsoft.com/office/drawing/2014/main" id="{CE62539F-CBD9-4E54-BB27-FCB6ED813346}"/>
                </a:ext>
              </a:extLst>
            </p:cNvPr>
            <p:cNvSpPr/>
            <p:nvPr/>
          </p:nvSpPr>
          <p:spPr>
            <a:xfrm>
              <a:off x="4027075" y="488050"/>
              <a:ext cx="387350" cy="401150"/>
            </a:xfrm>
            <a:custGeom>
              <a:avLst/>
              <a:gdLst/>
              <a:ahLst/>
              <a:cxnLst/>
              <a:rect l="l" t="t" r="r" b="b"/>
              <a:pathLst>
                <a:path w="15494" h="16046" extrusionOk="0">
                  <a:moveTo>
                    <a:pt x="8564" y="0"/>
                  </a:moveTo>
                  <a:cubicBezTo>
                    <a:pt x="8445" y="1610"/>
                    <a:pt x="7107" y="2646"/>
                    <a:pt x="5708" y="2646"/>
                  </a:cubicBezTo>
                  <a:cubicBezTo>
                    <a:pt x="5035" y="2646"/>
                    <a:pt x="4348" y="2407"/>
                    <a:pt x="3775" y="1876"/>
                  </a:cubicBezTo>
                  <a:cubicBezTo>
                    <a:pt x="3245" y="2494"/>
                    <a:pt x="2627" y="3686"/>
                    <a:pt x="1788" y="3730"/>
                  </a:cubicBezTo>
                  <a:cubicBezTo>
                    <a:pt x="1780" y="3731"/>
                    <a:pt x="1771" y="3731"/>
                    <a:pt x="1761" y="3731"/>
                  </a:cubicBezTo>
                  <a:cubicBezTo>
                    <a:pt x="1140" y="3731"/>
                    <a:pt x="111" y="2992"/>
                    <a:pt x="133" y="2318"/>
                  </a:cubicBezTo>
                  <a:lnTo>
                    <a:pt x="133" y="2318"/>
                  </a:lnTo>
                  <a:cubicBezTo>
                    <a:pt x="1" y="5694"/>
                    <a:pt x="244" y="9402"/>
                    <a:pt x="2119" y="12359"/>
                  </a:cubicBezTo>
                  <a:cubicBezTo>
                    <a:pt x="3995" y="15317"/>
                    <a:pt x="6555" y="16045"/>
                    <a:pt x="8012" y="16045"/>
                  </a:cubicBezTo>
                  <a:cubicBezTo>
                    <a:pt x="9756" y="16045"/>
                    <a:pt x="13596" y="14125"/>
                    <a:pt x="14589" y="9888"/>
                  </a:cubicBezTo>
                  <a:cubicBezTo>
                    <a:pt x="15074" y="7857"/>
                    <a:pt x="15185" y="5783"/>
                    <a:pt x="15494" y="3708"/>
                  </a:cubicBezTo>
                  <a:lnTo>
                    <a:pt x="15494" y="3708"/>
                  </a:lnTo>
                  <a:cubicBezTo>
                    <a:pt x="15385" y="3722"/>
                    <a:pt x="15277" y="3729"/>
                    <a:pt x="15172" y="3729"/>
                  </a:cubicBezTo>
                  <a:cubicBezTo>
                    <a:pt x="13441" y="3729"/>
                    <a:pt x="12230" y="1910"/>
                    <a:pt x="13000" y="287"/>
                  </a:cubicBezTo>
                  <a:lnTo>
                    <a:pt x="13000" y="287"/>
                  </a:lnTo>
                  <a:lnTo>
                    <a:pt x="13000" y="309"/>
                  </a:lnTo>
                  <a:cubicBezTo>
                    <a:pt x="13044" y="221"/>
                    <a:pt x="13066" y="155"/>
                    <a:pt x="13110" y="89"/>
                  </a:cubicBezTo>
                  <a:lnTo>
                    <a:pt x="13110" y="89"/>
                  </a:lnTo>
                  <a:cubicBezTo>
                    <a:pt x="12467" y="646"/>
                    <a:pt x="11678" y="923"/>
                    <a:pt x="10889" y="923"/>
                  </a:cubicBezTo>
                  <a:cubicBezTo>
                    <a:pt x="10055" y="923"/>
                    <a:pt x="9222" y="613"/>
                    <a:pt x="8564"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70;p66">
              <a:extLst>
                <a:ext uri="{FF2B5EF4-FFF2-40B4-BE49-F238E27FC236}">
                  <a16:creationId xmlns:a16="http://schemas.microsoft.com/office/drawing/2014/main" id="{7ED48BFA-3756-48EB-8385-D168F7E2234F}"/>
                </a:ext>
              </a:extLst>
            </p:cNvPr>
            <p:cNvSpPr/>
            <p:nvPr/>
          </p:nvSpPr>
          <p:spPr>
            <a:xfrm>
              <a:off x="4133575" y="607775"/>
              <a:ext cx="38650" cy="38650"/>
            </a:xfrm>
            <a:custGeom>
              <a:avLst/>
              <a:gdLst/>
              <a:ahLst/>
              <a:cxnLst/>
              <a:rect l="l" t="t" r="r" b="b"/>
              <a:pathLst>
                <a:path w="1546" h="1546" extrusionOk="0">
                  <a:moveTo>
                    <a:pt x="751" y="1"/>
                  </a:moveTo>
                  <a:cubicBezTo>
                    <a:pt x="552" y="23"/>
                    <a:pt x="375" y="111"/>
                    <a:pt x="221" y="243"/>
                  </a:cubicBezTo>
                  <a:cubicBezTo>
                    <a:pt x="155" y="310"/>
                    <a:pt x="89" y="398"/>
                    <a:pt x="66" y="508"/>
                  </a:cubicBezTo>
                  <a:cubicBezTo>
                    <a:pt x="22" y="596"/>
                    <a:pt x="0" y="685"/>
                    <a:pt x="0" y="795"/>
                  </a:cubicBezTo>
                  <a:cubicBezTo>
                    <a:pt x="22" y="861"/>
                    <a:pt x="22" y="905"/>
                    <a:pt x="44" y="972"/>
                  </a:cubicBezTo>
                  <a:cubicBezTo>
                    <a:pt x="66" y="1104"/>
                    <a:pt x="155" y="1236"/>
                    <a:pt x="243" y="1325"/>
                  </a:cubicBezTo>
                  <a:cubicBezTo>
                    <a:pt x="309" y="1369"/>
                    <a:pt x="353" y="1413"/>
                    <a:pt x="420" y="1435"/>
                  </a:cubicBezTo>
                  <a:cubicBezTo>
                    <a:pt x="530" y="1501"/>
                    <a:pt x="662" y="1545"/>
                    <a:pt x="795" y="1545"/>
                  </a:cubicBezTo>
                  <a:cubicBezTo>
                    <a:pt x="1104" y="1523"/>
                    <a:pt x="1369" y="1325"/>
                    <a:pt x="1479" y="1038"/>
                  </a:cubicBezTo>
                  <a:cubicBezTo>
                    <a:pt x="1523" y="950"/>
                    <a:pt x="1545" y="861"/>
                    <a:pt x="1545" y="751"/>
                  </a:cubicBezTo>
                  <a:lnTo>
                    <a:pt x="1501" y="552"/>
                  </a:lnTo>
                  <a:cubicBezTo>
                    <a:pt x="1479" y="420"/>
                    <a:pt x="1391" y="310"/>
                    <a:pt x="1302" y="221"/>
                  </a:cubicBezTo>
                  <a:lnTo>
                    <a:pt x="1126" y="89"/>
                  </a:lnTo>
                  <a:cubicBezTo>
                    <a:pt x="1015" y="45"/>
                    <a:pt x="883" y="1"/>
                    <a:pt x="751"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71;p66">
              <a:extLst>
                <a:ext uri="{FF2B5EF4-FFF2-40B4-BE49-F238E27FC236}">
                  <a16:creationId xmlns:a16="http://schemas.microsoft.com/office/drawing/2014/main" id="{01DFE48F-ADC3-428D-9507-98132235AE78}"/>
                </a:ext>
              </a:extLst>
            </p:cNvPr>
            <p:cNvSpPr/>
            <p:nvPr/>
          </p:nvSpPr>
          <p:spPr>
            <a:xfrm>
              <a:off x="4266525" y="609425"/>
              <a:ext cx="38100" cy="38100"/>
            </a:xfrm>
            <a:custGeom>
              <a:avLst/>
              <a:gdLst/>
              <a:ahLst/>
              <a:cxnLst/>
              <a:rect l="l" t="t" r="r" b="b"/>
              <a:pathLst>
                <a:path w="1524" h="1524" extrusionOk="0">
                  <a:moveTo>
                    <a:pt x="751" y="1"/>
                  </a:moveTo>
                  <a:cubicBezTo>
                    <a:pt x="641" y="1"/>
                    <a:pt x="553" y="23"/>
                    <a:pt x="464" y="67"/>
                  </a:cubicBezTo>
                  <a:cubicBezTo>
                    <a:pt x="354" y="89"/>
                    <a:pt x="266" y="155"/>
                    <a:pt x="200" y="221"/>
                  </a:cubicBezTo>
                  <a:cubicBezTo>
                    <a:pt x="133" y="310"/>
                    <a:pt x="89" y="398"/>
                    <a:pt x="45" y="486"/>
                  </a:cubicBezTo>
                  <a:cubicBezTo>
                    <a:pt x="1" y="575"/>
                    <a:pt x="1" y="685"/>
                    <a:pt x="1" y="773"/>
                  </a:cubicBezTo>
                  <a:cubicBezTo>
                    <a:pt x="1" y="839"/>
                    <a:pt x="23" y="906"/>
                    <a:pt x="23" y="972"/>
                  </a:cubicBezTo>
                  <a:cubicBezTo>
                    <a:pt x="67" y="1104"/>
                    <a:pt x="133" y="1215"/>
                    <a:pt x="222" y="1303"/>
                  </a:cubicBezTo>
                  <a:lnTo>
                    <a:pt x="398" y="1435"/>
                  </a:lnTo>
                  <a:cubicBezTo>
                    <a:pt x="509" y="1502"/>
                    <a:pt x="641" y="1524"/>
                    <a:pt x="773" y="1524"/>
                  </a:cubicBezTo>
                  <a:cubicBezTo>
                    <a:pt x="884" y="1524"/>
                    <a:pt x="972" y="1502"/>
                    <a:pt x="1060" y="1457"/>
                  </a:cubicBezTo>
                  <a:cubicBezTo>
                    <a:pt x="1259" y="1391"/>
                    <a:pt x="1413" y="1215"/>
                    <a:pt x="1480" y="1038"/>
                  </a:cubicBezTo>
                  <a:cubicBezTo>
                    <a:pt x="1524" y="950"/>
                    <a:pt x="1524" y="839"/>
                    <a:pt x="1524" y="751"/>
                  </a:cubicBezTo>
                  <a:cubicBezTo>
                    <a:pt x="1524" y="685"/>
                    <a:pt x="1502" y="619"/>
                    <a:pt x="1502" y="553"/>
                  </a:cubicBezTo>
                  <a:cubicBezTo>
                    <a:pt x="1458" y="420"/>
                    <a:pt x="1391" y="310"/>
                    <a:pt x="1281" y="199"/>
                  </a:cubicBezTo>
                  <a:lnTo>
                    <a:pt x="1127" y="89"/>
                  </a:lnTo>
                  <a:cubicBezTo>
                    <a:pt x="1016" y="23"/>
                    <a:pt x="884" y="1"/>
                    <a:pt x="751"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72;p66">
              <a:extLst>
                <a:ext uri="{FF2B5EF4-FFF2-40B4-BE49-F238E27FC236}">
                  <a16:creationId xmlns:a16="http://schemas.microsoft.com/office/drawing/2014/main" id="{008D72EC-9BDD-4883-94FE-3BBD6804C65E}"/>
                </a:ext>
              </a:extLst>
            </p:cNvPr>
            <p:cNvSpPr/>
            <p:nvPr/>
          </p:nvSpPr>
          <p:spPr>
            <a:xfrm>
              <a:off x="4177150" y="730275"/>
              <a:ext cx="111475" cy="54725"/>
            </a:xfrm>
            <a:custGeom>
              <a:avLst/>
              <a:gdLst/>
              <a:ahLst/>
              <a:cxnLst/>
              <a:rect l="l" t="t" r="r" b="b"/>
              <a:pathLst>
                <a:path w="4459" h="2189" extrusionOk="0">
                  <a:moveTo>
                    <a:pt x="4459" y="0"/>
                  </a:moveTo>
                  <a:cubicBezTo>
                    <a:pt x="4459" y="0"/>
                    <a:pt x="3179" y="795"/>
                    <a:pt x="1899" y="795"/>
                  </a:cubicBezTo>
                  <a:cubicBezTo>
                    <a:pt x="1857" y="796"/>
                    <a:pt x="1816" y="797"/>
                    <a:pt x="1775" y="797"/>
                  </a:cubicBezTo>
                  <a:cubicBezTo>
                    <a:pt x="1154" y="797"/>
                    <a:pt x="539" y="641"/>
                    <a:pt x="1" y="331"/>
                  </a:cubicBezTo>
                  <a:lnTo>
                    <a:pt x="1" y="331"/>
                  </a:lnTo>
                  <a:cubicBezTo>
                    <a:pt x="107" y="1393"/>
                    <a:pt x="1010" y="2189"/>
                    <a:pt x="2041" y="2189"/>
                  </a:cubicBezTo>
                  <a:cubicBezTo>
                    <a:pt x="2082" y="2189"/>
                    <a:pt x="2122" y="2187"/>
                    <a:pt x="2164" y="2185"/>
                  </a:cubicBezTo>
                  <a:cubicBezTo>
                    <a:pt x="4172" y="2185"/>
                    <a:pt x="4459" y="0"/>
                    <a:pt x="44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73;p66">
              <a:extLst>
                <a:ext uri="{FF2B5EF4-FFF2-40B4-BE49-F238E27FC236}">
                  <a16:creationId xmlns:a16="http://schemas.microsoft.com/office/drawing/2014/main" id="{B2BBE9E8-4C86-4238-97E8-CA5F77454950}"/>
                </a:ext>
              </a:extLst>
            </p:cNvPr>
            <p:cNvSpPr/>
            <p:nvPr/>
          </p:nvSpPr>
          <p:spPr>
            <a:xfrm>
              <a:off x="4188200" y="567700"/>
              <a:ext cx="41950" cy="142850"/>
            </a:xfrm>
            <a:custGeom>
              <a:avLst/>
              <a:gdLst/>
              <a:ahLst/>
              <a:cxnLst/>
              <a:rect l="l" t="t" r="r" b="b"/>
              <a:pathLst>
                <a:path w="1678" h="5714" extrusionOk="0">
                  <a:moveTo>
                    <a:pt x="950" y="1"/>
                  </a:moveTo>
                  <a:cubicBezTo>
                    <a:pt x="899" y="1"/>
                    <a:pt x="839" y="48"/>
                    <a:pt x="839" y="103"/>
                  </a:cubicBezTo>
                  <a:cubicBezTo>
                    <a:pt x="839" y="809"/>
                    <a:pt x="1015" y="1515"/>
                    <a:pt x="993" y="2222"/>
                  </a:cubicBezTo>
                  <a:cubicBezTo>
                    <a:pt x="993" y="2817"/>
                    <a:pt x="861" y="3413"/>
                    <a:pt x="618" y="3965"/>
                  </a:cubicBezTo>
                  <a:cubicBezTo>
                    <a:pt x="419" y="4340"/>
                    <a:pt x="0" y="4737"/>
                    <a:pt x="199" y="5201"/>
                  </a:cubicBezTo>
                  <a:cubicBezTo>
                    <a:pt x="367" y="5604"/>
                    <a:pt x="777" y="5713"/>
                    <a:pt x="1178" y="5713"/>
                  </a:cubicBezTo>
                  <a:cubicBezTo>
                    <a:pt x="1304" y="5713"/>
                    <a:pt x="1429" y="5702"/>
                    <a:pt x="1545" y="5686"/>
                  </a:cubicBezTo>
                  <a:cubicBezTo>
                    <a:pt x="1677" y="5664"/>
                    <a:pt x="1655" y="5444"/>
                    <a:pt x="1523" y="5444"/>
                  </a:cubicBezTo>
                  <a:cubicBezTo>
                    <a:pt x="1214" y="5422"/>
                    <a:pt x="839" y="5466"/>
                    <a:pt x="596" y="5223"/>
                  </a:cubicBezTo>
                  <a:cubicBezTo>
                    <a:pt x="353" y="4980"/>
                    <a:pt x="486" y="4760"/>
                    <a:pt x="640" y="4517"/>
                  </a:cubicBezTo>
                  <a:cubicBezTo>
                    <a:pt x="905" y="4119"/>
                    <a:pt x="1104" y="3678"/>
                    <a:pt x="1192" y="3215"/>
                  </a:cubicBezTo>
                  <a:cubicBezTo>
                    <a:pt x="1302" y="2751"/>
                    <a:pt x="1324" y="2244"/>
                    <a:pt x="1280" y="1758"/>
                  </a:cubicBezTo>
                  <a:cubicBezTo>
                    <a:pt x="1280" y="1184"/>
                    <a:pt x="1192" y="610"/>
                    <a:pt x="1015" y="59"/>
                  </a:cubicBezTo>
                  <a:cubicBezTo>
                    <a:pt x="1007" y="17"/>
                    <a:pt x="980" y="1"/>
                    <a:pt x="95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74;p66">
              <a:extLst>
                <a:ext uri="{FF2B5EF4-FFF2-40B4-BE49-F238E27FC236}">
                  <a16:creationId xmlns:a16="http://schemas.microsoft.com/office/drawing/2014/main" id="{F16A2069-C58C-4F5C-BD61-F174FC783099}"/>
                </a:ext>
              </a:extLst>
            </p:cNvPr>
            <p:cNvSpPr/>
            <p:nvPr/>
          </p:nvSpPr>
          <p:spPr>
            <a:xfrm>
              <a:off x="4017750" y="552600"/>
              <a:ext cx="407725" cy="146900"/>
            </a:xfrm>
            <a:custGeom>
              <a:avLst/>
              <a:gdLst/>
              <a:ahLst/>
              <a:cxnLst/>
              <a:rect l="l" t="t" r="r" b="b"/>
              <a:pathLst>
                <a:path w="16309" h="5876" extrusionOk="0">
                  <a:moveTo>
                    <a:pt x="5034" y="795"/>
                  </a:moveTo>
                  <a:cubicBezTo>
                    <a:pt x="5048" y="795"/>
                    <a:pt x="5061" y="795"/>
                    <a:pt x="5075" y="795"/>
                  </a:cubicBezTo>
                  <a:cubicBezTo>
                    <a:pt x="6156" y="817"/>
                    <a:pt x="7237" y="1810"/>
                    <a:pt x="7193" y="2914"/>
                  </a:cubicBezTo>
                  <a:cubicBezTo>
                    <a:pt x="7127" y="4061"/>
                    <a:pt x="6178" y="4966"/>
                    <a:pt x="5008" y="4988"/>
                  </a:cubicBezTo>
                  <a:cubicBezTo>
                    <a:pt x="3861" y="4966"/>
                    <a:pt x="2934" y="3995"/>
                    <a:pt x="2956" y="2848"/>
                  </a:cubicBezTo>
                  <a:cubicBezTo>
                    <a:pt x="2978" y="1713"/>
                    <a:pt x="3905" y="795"/>
                    <a:pt x="5034" y="795"/>
                  </a:cubicBezTo>
                  <a:close/>
                  <a:moveTo>
                    <a:pt x="11169" y="905"/>
                  </a:moveTo>
                  <a:cubicBezTo>
                    <a:pt x="11183" y="905"/>
                    <a:pt x="11196" y="905"/>
                    <a:pt x="11210" y="905"/>
                  </a:cubicBezTo>
                  <a:cubicBezTo>
                    <a:pt x="12358" y="905"/>
                    <a:pt x="13284" y="1877"/>
                    <a:pt x="13262" y="3024"/>
                  </a:cubicBezTo>
                  <a:cubicBezTo>
                    <a:pt x="13241" y="4158"/>
                    <a:pt x="12313" y="5077"/>
                    <a:pt x="11184" y="5077"/>
                  </a:cubicBezTo>
                  <a:cubicBezTo>
                    <a:pt x="11170" y="5077"/>
                    <a:pt x="11157" y="5077"/>
                    <a:pt x="11144" y="5077"/>
                  </a:cubicBezTo>
                  <a:cubicBezTo>
                    <a:pt x="9974" y="5055"/>
                    <a:pt x="9069" y="4106"/>
                    <a:pt x="9091" y="2958"/>
                  </a:cubicBezTo>
                  <a:cubicBezTo>
                    <a:pt x="9091" y="1802"/>
                    <a:pt x="10039" y="905"/>
                    <a:pt x="11169" y="905"/>
                  </a:cubicBezTo>
                  <a:close/>
                  <a:moveTo>
                    <a:pt x="5097" y="1"/>
                  </a:moveTo>
                  <a:cubicBezTo>
                    <a:pt x="3905" y="1"/>
                    <a:pt x="2824" y="729"/>
                    <a:pt x="2404" y="1832"/>
                  </a:cubicBezTo>
                  <a:cubicBezTo>
                    <a:pt x="1808" y="1568"/>
                    <a:pt x="1190" y="1325"/>
                    <a:pt x="595" y="1060"/>
                  </a:cubicBezTo>
                  <a:cubicBezTo>
                    <a:pt x="548" y="1042"/>
                    <a:pt x="504" y="1034"/>
                    <a:pt x="463" y="1034"/>
                  </a:cubicBezTo>
                  <a:cubicBezTo>
                    <a:pt x="149" y="1034"/>
                    <a:pt x="1" y="1500"/>
                    <a:pt x="352" y="1656"/>
                  </a:cubicBezTo>
                  <a:cubicBezTo>
                    <a:pt x="970" y="1921"/>
                    <a:pt x="1588" y="2186"/>
                    <a:pt x="2228" y="2450"/>
                  </a:cubicBezTo>
                  <a:cubicBezTo>
                    <a:pt x="2073" y="3289"/>
                    <a:pt x="2316" y="4150"/>
                    <a:pt x="2890" y="4790"/>
                  </a:cubicBezTo>
                  <a:cubicBezTo>
                    <a:pt x="3483" y="5465"/>
                    <a:pt x="4266" y="5775"/>
                    <a:pt x="5039" y="5775"/>
                  </a:cubicBezTo>
                  <a:cubicBezTo>
                    <a:pt x="6336" y="5775"/>
                    <a:pt x="7601" y="4902"/>
                    <a:pt x="7877" y="3421"/>
                  </a:cubicBezTo>
                  <a:cubicBezTo>
                    <a:pt x="7877" y="3281"/>
                    <a:pt x="7989" y="3209"/>
                    <a:pt x="8100" y="3209"/>
                  </a:cubicBezTo>
                  <a:cubicBezTo>
                    <a:pt x="8215" y="3209"/>
                    <a:pt x="8330" y="3286"/>
                    <a:pt x="8319" y="3443"/>
                  </a:cubicBezTo>
                  <a:cubicBezTo>
                    <a:pt x="8560" y="4959"/>
                    <a:pt x="9856" y="5875"/>
                    <a:pt x="11185" y="5875"/>
                  </a:cubicBezTo>
                  <a:cubicBezTo>
                    <a:pt x="11926" y="5875"/>
                    <a:pt x="12678" y="5590"/>
                    <a:pt x="13262" y="4966"/>
                  </a:cubicBezTo>
                  <a:cubicBezTo>
                    <a:pt x="13902" y="4304"/>
                    <a:pt x="14145" y="3377"/>
                    <a:pt x="13969" y="2494"/>
                  </a:cubicBezTo>
                  <a:cubicBezTo>
                    <a:pt x="14631" y="2230"/>
                    <a:pt x="15315" y="1943"/>
                    <a:pt x="15977" y="1656"/>
                  </a:cubicBezTo>
                  <a:cubicBezTo>
                    <a:pt x="16308" y="1500"/>
                    <a:pt x="16158" y="1034"/>
                    <a:pt x="15859" y="1034"/>
                  </a:cubicBezTo>
                  <a:cubicBezTo>
                    <a:pt x="15820" y="1034"/>
                    <a:pt x="15778" y="1042"/>
                    <a:pt x="15734" y="1060"/>
                  </a:cubicBezTo>
                  <a:cubicBezTo>
                    <a:pt x="15072" y="1325"/>
                    <a:pt x="14432" y="1612"/>
                    <a:pt x="13770" y="1899"/>
                  </a:cubicBezTo>
                  <a:cubicBezTo>
                    <a:pt x="13373" y="839"/>
                    <a:pt x="12358" y="133"/>
                    <a:pt x="11232" y="111"/>
                  </a:cubicBezTo>
                  <a:cubicBezTo>
                    <a:pt x="11216" y="111"/>
                    <a:pt x="11200" y="111"/>
                    <a:pt x="11185" y="111"/>
                  </a:cubicBezTo>
                  <a:cubicBezTo>
                    <a:pt x="9815" y="111"/>
                    <a:pt x="8647" y="1053"/>
                    <a:pt x="8363" y="2362"/>
                  </a:cubicBezTo>
                  <a:cubicBezTo>
                    <a:pt x="8352" y="2514"/>
                    <a:pt x="8240" y="2586"/>
                    <a:pt x="8127" y="2586"/>
                  </a:cubicBezTo>
                  <a:cubicBezTo>
                    <a:pt x="8009" y="2586"/>
                    <a:pt x="7889" y="2508"/>
                    <a:pt x="7877" y="2362"/>
                  </a:cubicBezTo>
                  <a:cubicBezTo>
                    <a:pt x="7635" y="1016"/>
                    <a:pt x="6465" y="23"/>
                    <a:pt x="5097"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515195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E102-1B7C-4D35-A8CF-943E130E3E3C}"/>
              </a:ext>
            </a:extLst>
          </p:cNvPr>
          <p:cNvSpPr>
            <a:spLocks noGrp="1"/>
          </p:cNvSpPr>
          <p:nvPr>
            <p:ph type="title" idx="4294967295"/>
          </p:nvPr>
        </p:nvSpPr>
        <p:spPr>
          <a:xfrm>
            <a:off x="0" y="0"/>
            <a:ext cx="7039045" cy="1985963"/>
          </a:xfrm>
        </p:spPr>
        <p:txBody>
          <a:bodyPr>
            <a:normAutofit/>
          </a:bodyPr>
          <a:lstStyle/>
          <a:p>
            <a:pPr algn="ctr"/>
            <a:r>
              <a:rPr lang="en-US" sz="4400" dirty="0"/>
              <a:t>Breast Cancer Detection Using Deep learning &amp; IoT Technologies</a:t>
            </a:r>
            <a:endParaRPr lang="en-IN" sz="4400" dirty="0"/>
          </a:p>
        </p:txBody>
      </p:sp>
      <p:grpSp>
        <p:nvGrpSpPr>
          <p:cNvPr id="4" name="Google Shape;264;p35">
            <a:extLst>
              <a:ext uri="{FF2B5EF4-FFF2-40B4-BE49-F238E27FC236}">
                <a16:creationId xmlns:a16="http://schemas.microsoft.com/office/drawing/2014/main" id="{FC2658FB-062A-4D17-838B-A657B8F5384F}"/>
              </a:ext>
            </a:extLst>
          </p:cNvPr>
          <p:cNvGrpSpPr/>
          <p:nvPr/>
        </p:nvGrpSpPr>
        <p:grpSpPr>
          <a:xfrm>
            <a:off x="0" y="1737180"/>
            <a:ext cx="7156527" cy="5183523"/>
            <a:chOff x="-132051" y="1608692"/>
            <a:chExt cx="4255411" cy="3394827"/>
          </a:xfrm>
        </p:grpSpPr>
        <p:sp>
          <p:nvSpPr>
            <p:cNvPr id="5" name="Google Shape;265;p35">
              <a:extLst>
                <a:ext uri="{FF2B5EF4-FFF2-40B4-BE49-F238E27FC236}">
                  <a16:creationId xmlns:a16="http://schemas.microsoft.com/office/drawing/2014/main" id="{256944D4-FDAA-40B9-BE52-35AD161BDB91}"/>
                </a:ext>
              </a:extLst>
            </p:cNvPr>
            <p:cNvSpPr/>
            <p:nvPr/>
          </p:nvSpPr>
          <p:spPr>
            <a:xfrm flipH="1">
              <a:off x="2420184" y="1617801"/>
              <a:ext cx="832070" cy="838576"/>
            </a:xfrm>
            <a:custGeom>
              <a:avLst/>
              <a:gdLst/>
              <a:ahLst/>
              <a:cxnLst/>
              <a:rect l="l" t="t" r="r" b="b"/>
              <a:pathLst>
                <a:path w="22381" h="22556" extrusionOk="0">
                  <a:moveTo>
                    <a:pt x="5631" y="0"/>
                  </a:moveTo>
                  <a:cubicBezTo>
                    <a:pt x="3745" y="0"/>
                    <a:pt x="2175" y="360"/>
                    <a:pt x="1484" y="677"/>
                  </a:cubicBezTo>
                  <a:cubicBezTo>
                    <a:pt x="548" y="1109"/>
                    <a:pt x="1" y="1973"/>
                    <a:pt x="173" y="2837"/>
                  </a:cubicBezTo>
                  <a:cubicBezTo>
                    <a:pt x="361" y="3687"/>
                    <a:pt x="1181" y="4292"/>
                    <a:pt x="1181" y="4292"/>
                  </a:cubicBezTo>
                  <a:cubicBezTo>
                    <a:pt x="1181" y="4292"/>
                    <a:pt x="1326" y="4349"/>
                    <a:pt x="1570" y="4479"/>
                  </a:cubicBezTo>
                  <a:cubicBezTo>
                    <a:pt x="2132" y="4781"/>
                    <a:pt x="2665" y="5170"/>
                    <a:pt x="3140" y="5631"/>
                  </a:cubicBezTo>
                  <a:cubicBezTo>
                    <a:pt x="3558" y="6034"/>
                    <a:pt x="3918" y="6524"/>
                    <a:pt x="4191" y="7057"/>
                  </a:cubicBezTo>
                  <a:cubicBezTo>
                    <a:pt x="4206" y="7085"/>
                    <a:pt x="4235" y="7129"/>
                    <a:pt x="4249" y="7157"/>
                  </a:cubicBezTo>
                  <a:cubicBezTo>
                    <a:pt x="5185" y="9145"/>
                    <a:pt x="4451" y="10931"/>
                    <a:pt x="4652" y="15064"/>
                  </a:cubicBezTo>
                  <a:cubicBezTo>
                    <a:pt x="4782" y="17829"/>
                    <a:pt x="6337" y="20378"/>
                    <a:pt x="9318" y="21674"/>
                  </a:cubicBezTo>
                  <a:cubicBezTo>
                    <a:pt x="10613" y="22232"/>
                    <a:pt x="12175" y="22556"/>
                    <a:pt x="14007" y="22556"/>
                  </a:cubicBezTo>
                  <a:cubicBezTo>
                    <a:pt x="14254" y="22556"/>
                    <a:pt x="14505" y="22550"/>
                    <a:pt x="14762" y="22538"/>
                  </a:cubicBezTo>
                  <a:cubicBezTo>
                    <a:pt x="17008" y="22437"/>
                    <a:pt x="20335" y="20176"/>
                    <a:pt x="21358" y="18779"/>
                  </a:cubicBezTo>
                  <a:cubicBezTo>
                    <a:pt x="22380" y="17382"/>
                    <a:pt x="21012" y="14516"/>
                    <a:pt x="21012" y="14473"/>
                  </a:cubicBezTo>
                  <a:lnTo>
                    <a:pt x="21012" y="14473"/>
                  </a:lnTo>
                  <a:cubicBezTo>
                    <a:pt x="21286" y="14776"/>
                    <a:pt x="21588" y="15078"/>
                    <a:pt x="21905" y="15366"/>
                  </a:cubicBezTo>
                  <a:cubicBezTo>
                    <a:pt x="21790" y="14344"/>
                    <a:pt x="21430" y="12414"/>
                    <a:pt x="18895" y="10743"/>
                  </a:cubicBezTo>
                  <a:cubicBezTo>
                    <a:pt x="16375" y="9058"/>
                    <a:pt x="13984" y="7229"/>
                    <a:pt x="13984" y="7229"/>
                  </a:cubicBezTo>
                  <a:cubicBezTo>
                    <a:pt x="12645" y="6077"/>
                    <a:pt x="12011" y="4724"/>
                    <a:pt x="11666" y="4018"/>
                  </a:cubicBezTo>
                  <a:cubicBezTo>
                    <a:pt x="11334" y="3312"/>
                    <a:pt x="10326" y="533"/>
                    <a:pt x="7619" y="144"/>
                  </a:cubicBezTo>
                  <a:cubicBezTo>
                    <a:pt x="6956" y="43"/>
                    <a:pt x="6294" y="0"/>
                    <a:pt x="5631"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6;p35">
              <a:extLst>
                <a:ext uri="{FF2B5EF4-FFF2-40B4-BE49-F238E27FC236}">
                  <a16:creationId xmlns:a16="http://schemas.microsoft.com/office/drawing/2014/main" id="{B574859A-E790-41C1-87EE-FA8A277A9D8B}"/>
                </a:ext>
              </a:extLst>
            </p:cNvPr>
            <p:cNvSpPr/>
            <p:nvPr/>
          </p:nvSpPr>
          <p:spPr>
            <a:xfrm flipH="1">
              <a:off x="2536364" y="1683084"/>
              <a:ext cx="667150" cy="738085"/>
            </a:xfrm>
            <a:custGeom>
              <a:avLst/>
              <a:gdLst/>
              <a:ahLst/>
              <a:cxnLst/>
              <a:rect l="l" t="t" r="r" b="b"/>
              <a:pathLst>
                <a:path w="17945" h="19853" extrusionOk="0">
                  <a:moveTo>
                    <a:pt x="245" y="1"/>
                  </a:moveTo>
                  <a:lnTo>
                    <a:pt x="245" y="1"/>
                  </a:lnTo>
                  <a:cubicBezTo>
                    <a:pt x="0" y="1110"/>
                    <a:pt x="43" y="2017"/>
                    <a:pt x="259" y="2723"/>
                  </a:cubicBezTo>
                  <a:cubicBezTo>
                    <a:pt x="821" y="3025"/>
                    <a:pt x="1354" y="3414"/>
                    <a:pt x="1829" y="3875"/>
                  </a:cubicBezTo>
                  <a:cubicBezTo>
                    <a:pt x="1843" y="3889"/>
                    <a:pt x="1872" y="3918"/>
                    <a:pt x="1901" y="3947"/>
                  </a:cubicBezTo>
                  <a:cubicBezTo>
                    <a:pt x="1915" y="3947"/>
                    <a:pt x="1915" y="3961"/>
                    <a:pt x="1930" y="3976"/>
                  </a:cubicBezTo>
                  <a:cubicBezTo>
                    <a:pt x="1944" y="3990"/>
                    <a:pt x="1959" y="4005"/>
                    <a:pt x="1973" y="4019"/>
                  </a:cubicBezTo>
                  <a:cubicBezTo>
                    <a:pt x="1987" y="4033"/>
                    <a:pt x="2002" y="4048"/>
                    <a:pt x="2002" y="4062"/>
                  </a:cubicBezTo>
                  <a:cubicBezTo>
                    <a:pt x="2016" y="4077"/>
                    <a:pt x="2031" y="4091"/>
                    <a:pt x="2045" y="4105"/>
                  </a:cubicBezTo>
                  <a:lnTo>
                    <a:pt x="2088" y="4134"/>
                  </a:lnTo>
                  <a:cubicBezTo>
                    <a:pt x="2103" y="4149"/>
                    <a:pt x="2117" y="4163"/>
                    <a:pt x="2117" y="4177"/>
                  </a:cubicBezTo>
                  <a:cubicBezTo>
                    <a:pt x="2131" y="4192"/>
                    <a:pt x="2146" y="4206"/>
                    <a:pt x="2160" y="4221"/>
                  </a:cubicBezTo>
                  <a:cubicBezTo>
                    <a:pt x="2175" y="4235"/>
                    <a:pt x="2189" y="4249"/>
                    <a:pt x="2203" y="4264"/>
                  </a:cubicBezTo>
                  <a:cubicBezTo>
                    <a:pt x="2203" y="4278"/>
                    <a:pt x="2218" y="4293"/>
                    <a:pt x="2232" y="4307"/>
                  </a:cubicBezTo>
                  <a:cubicBezTo>
                    <a:pt x="2247" y="4321"/>
                    <a:pt x="2261" y="4336"/>
                    <a:pt x="2275" y="4350"/>
                  </a:cubicBezTo>
                  <a:lnTo>
                    <a:pt x="2304" y="4393"/>
                  </a:lnTo>
                  <a:lnTo>
                    <a:pt x="2333" y="4437"/>
                  </a:lnTo>
                  <a:cubicBezTo>
                    <a:pt x="2348" y="4451"/>
                    <a:pt x="2362" y="4480"/>
                    <a:pt x="2376" y="4494"/>
                  </a:cubicBezTo>
                  <a:cubicBezTo>
                    <a:pt x="2391" y="4509"/>
                    <a:pt x="2405" y="4523"/>
                    <a:pt x="2405" y="4537"/>
                  </a:cubicBezTo>
                  <a:cubicBezTo>
                    <a:pt x="2420" y="4552"/>
                    <a:pt x="2434" y="4566"/>
                    <a:pt x="2448" y="4581"/>
                  </a:cubicBezTo>
                  <a:cubicBezTo>
                    <a:pt x="2463" y="4595"/>
                    <a:pt x="2463" y="4609"/>
                    <a:pt x="2477" y="4624"/>
                  </a:cubicBezTo>
                  <a:cubicBezTo>
                    <a:pt x="2492" y="4638"/>
                    <a:pt x="2506" y="4653"/>
                    <a:pt x="2520" y="4681"/>
                  </a:cubicBezTo>
                  <a:cubicBezTo>
                    <a:pt x="2520" y="4696"/>
                    <a:pt x="2535" y="4710"/>
                    <a:pt x="2549" y="4725"/>
                  </a:cubicBezTo>
                  <a:lnTo>
                    <a:pt x="2578" y="4768"/>
                  </a:lnTo>
                  <a:lnTo>
                    <a:pt x="2607" y="4825"/>
                  </a:lnTo>
                  <a:cubicBezTo>
                    <a:pt x="2621" y="4840"/>
                    <a:pt x="2636" y="4854"/>
                    <a:pt x="2650" y="4869"/>
                  </a:cubicBezTo>
                  <a:cubicBezTo>
                    <a:pt x="2650" y="4883"/>
                    <a:pt x="2664" y="4897"/>
                    <a:pt x="2679" y="4926"/>
                  </a:cubicBezTo>
                  <a:cubicBezTo>
                    <a:pt x="2679" y="4941"/>
                    <a:pt x="2693" y="4955"/>
                    <a:pt x="2708" y="4969"/>
                  </a:cubicBezTo>
                  <a:cubicBezTo>
                    <a:pt x="2722" y="4998"/>
                    <a:pt x="2722" y="5013"/>
                    <a:pt x="2736" y="5027"/>
                  </a:cubicBezTo>
                  <a:lnTo>
                    <a:pt x="2765" y="5070"/>
                  </a:lnTo>
                  <a:cubicBezTo>
                    <a:pt x="2780" y="5099"/>
                    <a:pt x="2794" y="5113"/>
                    <a:pt x="2794" y="5128"/>
                  </a:cubicBezTo>
                  <a:cubicBezTo>
                    <a:pt x="2808" y="5157"/>
                    <a:pt x="2823" y="5171"/>
                    <a:pt x="2823" y="5185"/>
                  </a:cubicBezTo>
                  <a:cubicBezTo>
                    <a:pt x="2837" y="5200"/>
                    <a:pt x="2852" y="5229"/>
                    <a:pt x="2866" y="5243"/>
                  </a:cubicBezTo>
                  <a:cubicBezTo>
                    <a:pt x="2866" y="5257"/>
                    <a:pt x="2880" y="5272"/>
                    <a:pt x="2880" y="5286"/>
                  </a:cubicBezTo>
                  <a:cubicBezTo>
                    <a:pt x="2895" y="5329"/>
                    <a:pt x="2924" y="5358"/>
                    <a:pt x="2938" y="5401"/>
                  </a:cubicBezTo>
                  <a:cubicBezTo>
                    <a:pt x="3874" y="7389"/>
                    <a:pt x="3140" y="9175"/>
                    <a:pt x="3341" y="13308"/>
                  </a:cubicBezTo>
                  <a:cubicBezTo>
                    <a:pt x="3428" y="15655"/>
                    <a:pt x="4637" y="17815"/>
                    <a:pt x="6581" y="19126"/>
                  </a:cubicBezTo>
                  <a:cubicBezTo>
                    <a:pt x="7273" y="19595"/>
                    <a:pt x="8082" y="19853"/>
                    <a:pt x="8907" y="19853"/>
                  </a:cubicBezTo>
                  <a:cubicBezTo>
                    <a:pt x="9044" y="19853"/>
                    <a:pt x="9181" y="19846"/>
                    <a:pt x="9318" y="19832"/>
                  </a:cubicBezTo>
                  <a:lnTo>
                    <a:pt x="9332" y="19832"/>
                  </a:lnTo>
                  <a:cubicBezTo>
                    <a:pt x="10729" y="19702"/>
                    <a:pt x="12112" y="19443"/>
                    <a:pt x="13393" y="18881"/>
                  </a:cubicBezTo>
                  <a:cubicBezTo>
                    <a:pt x="14675" y="18334"/>
                    <a:pt x="15841" y="17455"/>
                    <a:pt x="16576" y="16274"/>
                  </a:cubicBezTo>
                  <a:cubicBezTo>
                    <a:pt x="17310" y="15079"/>
                    <a:pt x="17670" y="13553"/>
                    <a:pt x="17210" y="12242"/>
                  </a:cubicBezTo>
                  <a:lnTo>
                    <a:pt x="17210" y="12242"/>
                  </a:lnTo>
                  <a:cubicBezTo>
                    <a:pt x="17397" y="12516"/>
                    <a:pt x="17670" y="12688"/>
                    <a:pt x="17944" y="12890"/>
                  </a:cubicBezTo>
                  <a:cubicBezTo>
                    <a:pt x="17886" y="12588"/>
                    <a:pt x="17786" y="12300"/>
                    <a:pt x="17670" y="12012"/>
                  </a:cubicBezTo>
                  <a:cubicBezTo>
                    <a:pt x="17253" y="11061"/>
                    <a:pt x="16490" y="10096"/>
                    <a:pt x="15568" y="9621"/>
                  </a:cubicBezTo>
                  <a:cubicBezTo>
                    <a:pt x="14689" y="9160"/>
                    <a:pt x="13941" y="8570"/>
                    <a:pt x="12990" y="8210"/>
                  </a:cubicBezTo>
                  <a:cubicBezTo>
                    <a:pt x="11175" y="7518"/>
                    <a:pt x="9044" y="7187"/>
                    <a:pt x="7618" y="5747"/>
                  </a:cubicBezTo>
                  <a:cubicBezTo>
                    <a:pt x="6697" y="4811"/>
                    <a:pt x="6207" y="3544"/>
                    <a:pt x="5300" y="2608"/>
                  </a:cubicBezTo>
                  <a:cubicBezTo>
                    <a:pt x="4234" y="1499"/>
                    <a:pt x="2938" y="1412"/>
                    <a:pt x="1570" y="995"/>
                  </a:cubicBezTo>
                  <a:cubicBezTo>
                    <a:pt x="1239" y="894"/>
                    <a:pt x="130" y="563"/>
                    <a:pt x="245" y="1"/>
                  </a:cubicBezTo>
                  <a:close/>
                </a:path>
              </a:pathLst>
            </a:custGeom>
            <a:solidFill>
              <a:srgbClr val="0B1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7;p35">
              <a:extLst>
                <a:ext uri="{FF2B5EF4-FFF2-40B4-BE49-F238E27FC236}">
                  <a16:creationId xmlns:a16="http://schemas.microsoft.com/office/drawing/2014/main" id="{0F46F9FC-05BF-419A-8519-B483AB1A571A}"/>
                </a:ext>
              </a:extLst>
            </p:cNvPr>
            <p:cNvSpPr/>
            <p:nvPr/>
          </p:nvSpPr>
          <p:spPr>
            <a:xfrm flipH="1">
              <a:off x="3103915" y="4761679"/>
              <a:ext cx="530597" cy="205629"/>
            </a:xfrm>
            <a:custGeom>
              <a:avLst/>
              <a:gdLst/>
              <a:ahLst/>
              <a:cxnLst/>
              <a:rect l="l" t="t" r="r" b="b"/>
              <a:pathLst>
                <a:path w="14272" h="5531" extrusionOk="0">
                  <a:moveTo>
                    <a:pt x="8540" y="0"/>
                  </a:moveTo>
                  <a:cubicBezTo>
                    <a:pt x="8540" y="0"/>
                    <a:pt x="8655" y="1397"/>
                    <a:pt x="5919" y="2564"/>
                  </a:cubicBezTo>
                  <a:cubicBezTo>
                    <a:pt x="4997" y="2938"/>
                    <a:pt x="4047" y="3226"/>
                    <a:pt x="3068" y="3413"/>
                  </a:cubicBezTo>
                  <a:cubicBezTo>
                    <a:pt x="763" y="3889"/>
                    <a:pt x="0" y="5530"/>
                    <a:pt x="0" y="5530"/>
                  </a:cubicBezTo>
                  <a:lnTo>
                    <a:pt x="14243" y="5530"/>
                  </a:lnTo>
                  <a:lnTo>
                    <a:pt x="14257" y="3039"/>
                  </a:lnTo>
                  <a:lnTo>
                    <a:pt x="14272" y="418"/>
                  </a:lnTo>
                  <a:lnTo>
                    <a:pt x="8540"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8;p35">
              <a:extLst>
                <a:ext uri="{FF2B5EF4-FFF2-40B4-BE49-F238E27FC236}">
                  <a16:creationId xmlns:a16="http://schemas.microsoft.com/office/drawing/2014/main" id="{97A6467E-AC8E-4019-B7BA-B1F427D4F102}"/>
                </a:ext>
              </a:extLst>
            </p:cNvPr>
            <p:cNvSpPr/>
            <p:nvPr/>
          </p:nvSpPr>
          <p:spPr>
            <a:xfrm flipH="1">
              <a:off x="3102317" y="4856444"/>
              <a:ext cx="529519" cy="113540"/>
            </a:xfrm>
            <a:custGeom>
              <a:avLst/>
              <a:gdLst/>
              <a:ahLst/>
              <a:cxnLst/>
              <a:rect l="l" t="t" r="r" b="b"/>
              <a:pathLst>
                <a:path w="14243" h="3054" extrusionOk="0">
                  <a:moveTo>
                    <a:pt x="5847" y="0"/>
                  </a:moveTo>
                  <a:cubicBezTo>
                    <a:pt x="4925" y="389"/>
                    <a:pt x="3975" y="677"/>
                    <a:pt x="2996" y="864"/>
                  </a:cubicBezTo>
                  <a:cubicBezTo>
                    <a:pt x="691" y="1340"/>
                    <a:pt x="0" y="3053"/>
                    <a:pt x="0" y="3053"/>
                  </a:cubicBezTo>
                  <a:lnTo>
                    <a:pt x="14243" y="3053"/>
                  </a:lnTo>
                  <a:lnTo>
                    <a:pt x="14185" y="490"/>
                  </a:lnTo>
                  <a:cubicBezTo>
                    <a:pt x="12889" y="850"/>
                    <a:pt x="10916" y="1685"/>
                    <a:pt x="7532" y="1959"/>
                  </a:cubicBezTo>
                  <a:cubicBezTo>
                    <a:pt x="7172" y="1268"/>
                    <a:pt x="6495" y="576"/>
                    <a:pt x="5847"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9;p35">
              <a:extLst>
                <a:ext uri="{FF2B5EF4-FFF2-40B4-BE49-F238E27FC236}">
                  <a16:creationId xmlns:a16="http://schemas.microsoft.com/office/drawing/2014/main" id="{D94FA18D-7A4E-41C7-B066-A9D38AC7AB25}"/>
                </a:ext>
              </a:extLst>
            </p:cNvPr>
            <p:cNvSpPr/>
            <p:nvPr/>
          </p:nvSpPr>
          <p:spPr>
            <a:xfrm flipH="1">
              <a:off x="2996287" y="2912396"/>
              <a:ext cx="420329" cy="1923192"/>
            </a:xfrm>
            <a:custGeom>
              <a:avLst/>
              <a:gdLst/>
              <a:ahLst/>
              <a:cxnLst/>
              <a:rect l="l" t="t" r="r" b="b"/>
              <a:pathLst>
                <a:path w="11306" h="51730" extrusionOk="0">
                  <a:moveTo>
                    <a:pt x="4666" y="0"/>
                  </a:moveTo>
                  <a:cubicBezTo>
                    <a:pt x="2852" y="0"/>
                    <a:pt x="1167" y="764"/>
                    <a:pt x="620" y="2578"/>
                  </a:cubicBezTo>
                  <a:cubicBezTo>
                    <a:pt x="404" y="3284"/>
                    <a:pt x="288" y="4983"/>
                    <a:pt x="231" y="7345"/>
                  </a:cubicBezTo>
                  <a:cubicBezTo>
                    <a:pt x="216" y="7719"/>
                    <a:pt x="202" y="8108"/>
                    <a:pt x="202" y="8511"/>
                  </a:cubicBezTo>
                  <a:cubicBezTo>
                    <a:pt x="0" y="21516"/>
                    <a:pt x="1426" y="50102"/>
                    <a:pt x="1426" y="50102"/>
                  </a:cubicBezTo>
                  <a:lnTo>
                    <a:pt x="9001" y="51730"/>
                  </a:lnTo>
                  <a:cubicBezTo>
                    <a:pt x="9001" y="51730"/>
                    <a:pt x="10643" y="16029"/>
                    <a:pt x="11032" y="8511"/>
                  </a:cubicBezTo>
                  <a:cubicBezTo>
                    <a:pt x="11061" y="7964"/>
                    <a:pt x="11089" y="7561"/>
                    <a:pt x="11104" y="7345"/>
                  </a:cubicBezTo>
                  <a:cubicBezTo>
                    <a:pt x="11104" y="7331"/>
                    <a:pt x="11104" y="7316"/>
                    <a:pt x="11104" y="7302"/>
                  </a:cubicBezTo>
                  <a:cubicBezTo>
                    <a:pt x="11305" y="4349"/>
                    <a:pt x="10528" y="3313"/>
                    <a:pt x="9606" y="2132"/>
                  </a:cubicBezTo>
                  <a:cubicBezTo>
                    <a:pt x="8584" y="821"/>
                    <a:pt x="6553" y="0"/>
                    <a:pt x="4666"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0;p35">
              <a:extLst>
                <a:ext uri="{FF2B5EF4-FFF2-40B4-BE49-F238E27FC236}">
                  <a16:creationId xmlns:a16="http://schemas.microsoft.com/office/drawing/2014/main" id="{EAE17E49-F679-4DDF-9751-A5478D21F51B}"/>
                </a:ext>
              </a:extLst>
            </p:cNvPr>
            <p:cNvSpPr/>
            <p:nvPr/>
          </p:nvSpPr>
          <p:spPr>
            <a:xfrm flipH="1">
              <a:off x="2996287" y="2912359"/>
              <a:ext cx="411778" cy="272585"/>
            </a:xfrm>
            <a:custGeom>
              <a:avLst/>
              <a:gdLst/>
              <a:ahLst/>
              <a:cxnLst/>
              <a:rect l="l" t="t" r="r" b="b"/>
              <a:pathLst>
                <a:path w="11076" h="7332" extrusionOk="0">
                  <a:moveTo>
                    <a:pt x="4441" y="0"/>
                  </a:moveTo>
                  <a:cubicBezTo>
                    <a:pt x="2623" y="0"/>
                    <a:pt x="934" y="762"/>
                    <a:pt x="390" y="2579"/>
                  </a:cubicBezTo>
                  <a:cubicBezTo>
                    <a:pt x="174" y="3285"/>
                    <a:pt x="58" y="4984"/>
                    <a:pt x="1" y="7332"/>
                  </a:cubicBezTo>
                  <a:lnTo>
                    <a:pt x="10874" y="7332"/>
                  </a:lnTo>
                  <a:cubicBezTo>
                    <a:pt x="10874" y="7332"/>
                    <a:pt x="10874" y="7317"/>
                    <a:pt x="10874" y="7303"/>
                  </a:cubicBezTo>
                  <a:cubicBezTo>
                    <a:pt x="11075" y="4350"/>
                    <a:pt x="10298" y="3314"/>
                    <a:pt x="9376" y="2133"/>
                  </a:cubicBezTo>
                  <a:cubicBezTo>
                    <a:pt x="8350" y="820"/>
                    <a:pt x="6326" y="0"/>
                    <a:pt x="4441"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1;p35">
              <a:extLst>
                <a:ext uri="{FF2B5EF4-FFF2-40B4-BE49-F238E27FC236}">
                  <a16:creationId xmlns:a16="http://schemas.microsoft.com/office/drawing/2014/main" id="{C77348B7-90EE-4095-A87F-7747FE333B15}"/>
                </a:ext>
              </a:extLst>
            </p:cNvPr>
            <p:cNvSpPr/>
            <p:nvPr/>
          </p:nvSpPr>
          <p:spPr>
            <a:xfrm flipH="1">
              <a:off x="2744112" y="4761679"/>
              <a:ext cx="529556" cy="205629"/>
            </a:xfrm>
            <a:custGeom>
              <a:avLst/>
              <a:gdLst/>
              <a:ahLst/>
              <a:cxnLst/>
              <a:rect l="l" t="t" r="r" b="b"/>
              <a:pathLst>
                <a:path w="14244" h="5531" extrusionOk="0">
                  <a:moveTo>
                    <a:pt x="8411" y="0"/>
                  </a:moveTo>
                  <a:lnTo>
                    <a:pt x="8411" y="0"/>
                  </a:lnTo>
                  <a:cubicBezTo>
                    <a:pt x="8411" y="0"/>
                    <a:pt x="8569" y="1397"/>
                    <a:pt x="5862" y="2564"/>
                  </a:cubicBezTo>
                  <a:cubicBezTo>
                    <a:pt x="4940" y="2938"/>
                    <a:pt x="3990" y="3226"/>
                    <a:pt x="3025" y="3413"/>
                  </a:cubicBezTo>
                  <a:cubicBezTo>
                    <a:pt x="721" y="3889"/>
                    <a:pt x="1" y="5530"/>
                    <a:pt x="1" y="5530"/>
                  </a:cubicBezTo>
                  <a:lnTo>
                    <a:pt x="14243" y="5530"/>
                  </a:lnTo>
                  <a:lnTo>
                    <a:pt x="14200" y="3039"/>
                  </a:lnTo>
                  <a:lnTo>
                    <a:pt x="14171" y="418"/>
                  </a:lnTo>
                  <a:lnTo>
                    <a:pt x="8411"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72;p35">
              <a:extLst>
                <a:ext uri="{FF2B5EF4-FFF2-40B4-BE49-F238E27FC236}">
                  <a16:creationId xmlns:a16="http://schemas.microsoft.com/office/drawing/2014/main" id="{40BBC5B6-07AF-4C90-B2C4-F10FBD5A8715}"/>
                </a:ext>
              </a:extLst>
            </p:cNvPr>
            <p:cNvSpPr/>
            <p:nvPr/>
          </p:nvSpPr>
          <p:spPr>
            <a:xfrm flipH="1">
              <a:off x="2744112" y="4856444"/>
              <a:ext cx="529556" cy="110863"/>
            </a:xfrm>
            <a:custGeom>
              <a:avLst/>
              <a:gdLst/>
              <a:ahLst/>
              <a:cxnLst/>
              <a:rect l="l" t="t" r="r" b="b"/>
              <a:pathLst>
                <a:path w="14244" h="2982" extrusionOk="0">
                  <a:moveTo>
                    <a:pt x="5862" y="0"/>
                  </a:moveTo>
                  <a:cubicBezTo>
                    <a:pt x="4940" y="389"/>
                    <a:pt x="3990" y="677"/>
                    <a:pt x="3025" y="864"/>
                  </a:cubicBezTo>
                  <a:cubicBezTo>
                    <a:pt x="721" y="1340"/>
                    <a:pt x="1" y="2981"/>
                    <a:pt x="1" y="2981"/>
                  </a:cubicBezTo>
                  <a:lnTo>
                    <a:pt x="14243" y="2981"/>
                  </a:lnTo>
                  <a:lnTo>
                    <a:pt x="14200" y="490"/>
                  </a:lnTo>
                  <a:cubicBezTo>
                    <a:pt x="12918" y="850"/>
                    <a:pt x="10960" y="1685"/>
                    <a:pt x="7590" y="1959"/>
                  </a:cubicBezTo>
                  <a:cubicBezTo>
                    <a:pt x="7201" y="1268"/>
                    <a:pt x="6510" y="576"/>
                    <a:pt x="5862"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73;p35">
              <a:extLst>
                <a:ext uri="{FF2B5EF4-FFF2-40B4-BE49-F238E27FC236}">
                  <a16:creationId xmlns:a16="http://schemas.microsoft.com/office/drawing/2014/main" id="{7E3BA96E-689E-4FBF-88CD-34DD933FA506}"/>
                </a:ext>
              </a:extLst>
            </p:cNvPr>
            <p:cNvSpPr/>
            <p:nvPr/>
          </p:nvSpPr>
          <p:spPr>
            <a:xfrm flipH="1">
              <a:off x="2678270" y="2912396"/>
              <a:ext cx="409622" cy="1923192"/>
            </a:xfrm>
            <a:custGeom>
              <a:avLst/>
              <a:gdLst/>
              <a:ahLst/>
              <a:cxnLst/>
              <a:rect l="l" t="t" r="r" b="b"/>
              <a:pathLst>
                <a:path w="11018" h="51730" extrusionOk="0">
                  <a:moveTo>
                    <a:pt x="4292" y="0"/>
                  </a:moveTo>
                  <a:cubicBezTo>
                    <a:pt x="2478" y="0"/>
                    <a:pt x="793" y="764"/>
                    <a:pt x="289" y="2578"/>
                  </a:cubicBezTo>
                  <a:cubicBezTo>
                    <a:pt x="102" y="3284"/>
                    <a:pt x="15" y="4983"/>
                    <a:pt x="1" y="7345"/>
                  </a:cubicBezTo>
                  <a:cubicBezTo>
                    <a:pt x="1" y="7719"/>
                    <a:pt x="1" y="8108"/>
                    <a:pt x="15" y="8511"/>
                  </a:cubicBezTo>
                  <a:cubicBezTo>
                    <a:pt x="116" y="21516"/>
                    <a:pt x="2175" y="50102"/>
                    <a:pt x="2175" y="50102"/>
                  </a:cubicBezTo>
                  <a:lnTo>
                    <a:pt x="9794" y="51730"/>
                  </a:lnTo>
                  <a:cubicBezTo>
                    <a:pt x="9794" y="51730"/>
                    <a:pt x="10615" y="16029"/>
                    <a:pt x="10845" y="8511"/>
                  </a:cubicBezTo>
                  <a:cubicBezTo>
                    <a:pt x="10859" y="7964"/>
                    <a:pt x="10874" y="7561"/>
                    <a:pt x="10888" y="7345"/>
                  </a:cubicBezTo>
                  <a:cubicBezTo>
                    <a:pt x="10888" y="7331"/>
                    <a:pt x="10888" y="7316"/>
                    <a:pt x="10888" y="7302"/>
                  </a:cubicBezTo>
                  <a:cubicBezTo>
                    <a:pt x="11018" y="4349"/>
                    <a:pt x="10226" y="3313"/>
                    <a:pt x="9275" y="2132"/>
                  </a:cubicBezTo>
                  <a:cubicBezTo>
                    <a:pt x="8209" y="821"/>
                    <a:pt x="6179" y="0"/>
                    <a:pt x="4292" y="0"/>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74;p35">
              <a:extLst>
                <a:ext uri="{FF2B5EF4-FFF2-40B4-BE49-F238E27FC236}">
                  <a16:creationId xmlns:a16="http://schemas.microsoft.com/office/drawing/2014/main" id="{D94BEE19-7325-433F-BEE6-472D8F736DE0}"/>
                </a:ext>
              </a:extLst>
            </p:cNvPr>
            <p:cNvSpPr/>
            <p:nvPr/>
          </p:nvSpPr>
          <p:spPr>
            <a:xfrm flipH="1">
              <a:off x="2678270" y="2912359"/>
              <a:ext cx="409622" cy="272585"/>
            </a:xfrm>
            <a:custGeom>
              <a:avLst/>
              <a:gdLst/>
              <a:ahLst/>
              <a:cxnLst/>
              <a:rect l="l" t="t" r="r" b="b"/>
              <a:pathLst>
                <a:path w="11018" h="7332" extrusionOk="0">
                  <a:moveTo>
                    <a:pt x="4291" y="0"/>
                  </a:moveTo>
                  <a:cubicBezTo>
                    <a:pt x="2473" y="0"/>
                    <a:pt x="798" y="762"/>
                    <a:pt x="289" y="2579"/>
                  </a:cubicBezTo>
                  <a:cubicBezTo>
                    <a:pt x="102" y="3285"/>
                    <a:pt x="15" y="4984"/>
                    <a:pt x="1" y="7332"/>
                  </a:cubicBezTo>
                  <a:lnTo>
                    <a:pt x="10888" y="7332"/>
                  </a:lnTo>
                  <a:cubicBezTo>
                    <a:pt x="10888" y="7332"/>
                    <a:pt x="10888" y="7317"/>
                    <a:pt x="10888" y="7303"/>
                  </a:cubicBezTo>
                  <a:cubicBezTo>
                    <a:pt x="11018" y="4350"/>
                    <a:pt x="10226" y="3314"/>
                    <a:pt x="9275" y="2133"/>
                  </a:cubicBezTo>
                  <a:cubicBezTo>
                    <a:pt x="8219" y="820"/>
                    <a:pt x="6178" y="0"/>
                    <a:pt x="4291"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5;p35">
              <a:extLst>
                <a:ext uri="{FF2B5EF4-FFF2-40B4-BE49-F238E27FC236}">
                  <a16:creationId xmlns:a16="http://schemas.microsoft.com/office/drawing/2014/main" id="{4BB3561D-F160-41EF-8E5D-84A22CF31261}"/>
                </a:ext>
              </a:extLst>
            </p:cNvPr>
            <p:cNvSpPr/>
            <p:nvPr/>
          </p:nvSpPr>
          <p:spPr>
            <a:xfrm flipH="1">
              <a:off x="3343227" y="2144085"/>
              <a:ext cx="599710" cy="525207"/>
            </a:xfrm>
            <a:custGeom>
              <a:avLst/>
              <a:gdLst/>
              <a:ahLst/>
              <a:cxnLst/>
              <a:rect l="l" t="t" r="r" b="b"/>
              <a:pathLst>
                <a:path w="16131" h="14127" extrusionOk="0">
                  <a:moveTo>
                    <a:pt x="1585" y="0"/>
                  </a:moveTo>
                  <a:lnTo>
                    <a:pt x="1" y="1829"/>
                  </a:lnTo>
                  <a:cubicBezTo>
                    <a:pt x="1" y="1829"/>
                    <a:pt x="5848" y="13451"/>
                    <a:pt x="8656" y="14099"/>
                  </a:cubicBezTo>
                  <a:cubicBezTo>
                    <a:pt x="8736" y="14118"/>
                    <a:pt x="8819" y="14127"/>
                    <a:pt x="8907" y="14127"/>
                  </a:cubicBezTo>
                  <a:cubicBezTo>
                    <a:pt x="11211" y="14127"/>
                    <a:pt x="16130" y="7964"/>
                    <a:pt x="16130" y="7964"/>
                  </a:cubicBezTo>
                  <a:lnTo>
                    <a:pt x="12184" y="4695"/>
                  </a:lnTo>
                  <a:lnTo>
                    <a:pt x="9319" y="7129"/>
                  </a:lnTo>
                  <a:lnTo>
                    <a:pt x="1585"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6;p35">
              <a:extLst>
                <a:ext uri="{FF2B5EF4-FFF2-40B4-BE49-F238E27FC236}">
                  <a16:creationId xmlns:a16="http://schemas.microsoft.com/office/drawing/2014/main" id="{E202B05D-90CD-4F34-AE95-D64137D5DD40}"/>
                </a:ext>
              </a:extLst>
            </p:cNvPr>
            <p:cNvSpPr/>
            <p:nvPr/>
          </p:nvSpPr>
          <p:spPr>
            <a:xfrm flipH="1">
              <a:off x="3882375" y="2115161"/>
              <a:ext cx="240985" cy="118373"/>
            </a:xfrm>
            <a:custGeom>
              <a:avLst/>
              <a:gdLst/>
              <a:ahLst/>
              <a:cxnLst/>
              <a:rect l="l" t="t" r="r" b="b"/>
              <a:pathLst>
                <a:path w="6482" h="3184" extrusionOk="0">
                  <a:moveTo>
                    <a:pt x="418" y="1"/>
                  </a:moveTo>
                  <a:cubicBezTo>
                    <a:pt x="73" y="87"/>
                    <a:pt x="1" y="548"/>
                    <a:pt x="303" y="735"/>
                  </a:cubicBezTo>
                  <a:cubicBezTo>
                    <a:pt x="505" y="822"/>
                    <a:pt x="3011" y="980"/>
                    <a:pt x="3011" y="980"/>
                  </a:cubicBezTo>
                  <a:lnTo>
                    <a:pt x="3011" y="3155"/>
                  </a:lnTo>
                  <a:lnTo>
                    <a:pt x="5012" y="3183"/>
                  </a:lnTo>
                  <a:cubicBezTo>
                    <a:pt x="5019" y="3184"/>
                    <a:pt x="5025" y="3184"/>
                    <a:pt x="5032" y="3184"/>
                  </a:cubicBezTo>
                  <a:cubicBezTo>
                    <a:pt x="5423" y="3184"/>
                    <a:pt x="6067" y="2758"/>
                    <a:pt x="6251" y="2305"/>
                  </a:cubicBezTo>
                  <a:cubicBezTo>
                    <a:pt x="6452" y="1743"/>
                    <a:pt x="6481" y="1138"/>
                    <a:pt x="6352" y="562"/>
                  </a:cubicBezTo>
                  <a:cubicBezTo>
                    <a:pt x="6265" y="231"/>
                    <a:pt x="5977" y="1"/>
                    <a:pt x="564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77;p35">
              <a:extLst>
                <a:ext uri="{FF2B5EF4-FFF2-40B4-BE49-F238E27FC236}">
                  <a16:creationId xmlns:a16="http://schemas.microsoft.com/office/drawing/2014/main" id="{532B35FF-EA52-4714-87A2-E177A12206B5}"/>
                </a:ext>
              </a:extLst>
            </p:cNvPr>
            <p:cNvSpPr/>
            <p:nvPr/>
          </p:nvSpPr>
          <p:spPr>
            <a:xfrm flipH="1">
              <a:off x="3880776" y="2073411"/>
              <a:ext cx="127482" cy="89003"/>
            </a:xfrm>
            <a:custGeom>
              <a:avLst/>
              <a:gdLst/>
              <a:ahLst/>
              <a:cxnLst/>
              <a:rect l="l" t="t" r="r" b="b"/>
              <a:pathLst>
                <a:path w="3429" h="2394" extrusionOk="0">
                  <a:moveTo>
                    <a:pt x="318" y="0"/>
                  </a:moveTo>
                  <a:cubicBezTo>
                    <a:pt x="275" y="0"/>
                    <a:pt x="231" y="0"/>
                    <a:pt x="188" y="15"/>
                  </a:cubicBezTo>
                  <a:cubicBezTo>
                    <a:pt x="1" y="87"/>
                    <a:pt x="188" y="605"/>
                    <a:pt x="390" y="764"/>
                  </a:cubicBezTo>
                  <a:cubicBezTo>
                    <a:pt x="548" y="893"/>
                    <a:pt x="793" y="1138"/>
                    <a:pt x="1110" y="1196"/>
                  </a:cubicBezTo>
                  <a:cubicBezTo>
                    <a:pt x="1192" y="1206"/>
                    <a:pt x="1275" y="1211"/>
                    <a:pt x="1359" y="1211"/>
                  </a:cubicBezTo>
                  <a:cubicBezTo>
                    <a:pt x="1512" y="1211"/>
                    <a:pt x="1667" y="1195"/>
                    <a:pt x="1816" y="1167"/>
                  </a:cubicBezTo>
                  <a:cubicBezTo>
                    <a:pt x="1816" y="1167"/>
                    <a:pt x="1902" y="1973"/>
                    <a:pt x="2075" y="2218"/>
                  </a:cubicBezTo>
                  <a:cubicBezTo>
                    <a:pt x="2161" y="2362"/>
                    <a:pt x="2377" y="2377"/>
                    <a:pt x="2737" y="2391"/>
                  </a:cubicBezTo>
                  <a:cubicBezTo>
                    <a:pt x="2755" y="2393"/>
                    <a:pt x="2773" y="2394"/>
                    <a:pt x="2791" y="2394"/>
                  </a:cubicBezTo>
                  <a:cubicBezTo>
                    <a:pt x="3072" y="2394"/>
                    <a:pt x="3315" y="2186"/>
                    <a:pt x="3342" y="1901"/>
                  </a:cubicBezTo>
                  <a:cubicBezTo>
                    <a:pt x="3428" y="1282"/>
                    <a:pt x="3184" y="533"/>
                    <a:pt x="2708" y="173"/>
                  </a:cubicBezTo>
                  <a:cubicBezTo>
                    <a:pt x="2661" y="141"/>
                    <a:pt x="2579" y="128"/>
                    <a:pt x="2476" y="128"/>
                  </a:cubicBezTo>
                  <a:cubicBezTo>
                    <a:pt x="2172" y="128"/>
                    <a:pt x="1685" y="238"/>
                    <a:pt x="1384" y="260"/>
                  </a:cubicBezTo>
                  <a:cubicBezTo>
                    <a:pt x="836" y="116"/>
                    <a:pt x="519" y="0"/>
                    <a:pt x="318"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8;p35">
              <a:extLst>
                <a:ext uri="{FF2B5EF4-FFF2-40B4-BE49-F238E27FC236}">
                  <a16:creationId xmlns:a16="http://schemas.microsoft.com/office/drawing/2014/main" id="{DEAC7D9A-6B29-454D-8CAF-214AB47FE238}"/>
                </a:ext>
              </a:extLst>
            </p:cNvPr>
            <p:cNvSpPr/>
            <p:nvPr/>
          </p:nvSpPr>
          <p:spPr>
            <a:xfrm flipH="1">
              <a:off x="3958403" y="2148175"/>
              <a:ext cx="75545" cy="90341"/>
            </a:xfrm>
            <a:custGeom>
              <a:avLst/>
              <a:gdLst/>
              <a:ahLst/>
              <a:cxnLst/>
              <a:rect l="l" t="t" r="r" b="b"/>
              <a:pathLst>
                <a:path w="2032" h="2430" extrusionOk="0">
                  <a:moveTo>
                    <a:pt x="672" y="0"/>
                  </a:moveTo>
                  <a:cubicBezTo>
                    <a:pt x="555" y="0"/>
                    <a:pt x="437" y="2"/>
                    <a:pt x="318" y="6"/>
                  </a:cubicBezTo>
                  <a:cubicBezTo>
                    <a:pt x="159" y="6"/>
                    <a:pt x="30" y="135"/>
                    <a:pt x="30" y="294"/>
                  </a:cubicBezTo>
                  <a:lnTo>
                    <a:pt x="15" y="625"/>
                  </a:lnTo>
                  <a:lnTo>
                    <a:pt x="15" y="884"/>
                  </a:lnTo>
                  <a:lnTo>
                    <a:pt x="1" y="1662"/>
                  </a:lnTo>
                  <a:lnTo>
                    <a:pt x="1" y="1935"/>
                  </a:lnTo>
                  <a:lnTo>
                    <a:pt x="1" y="2022"/>
                  </a:lnTo>
                  <a:cubicBezTo>
                    <a:pt x="1" y="2238"/>
                    <a:pt x="130" y="2425"/>
                    <a:pt x="274" y="2425"/>
                  </a:cubicBezTo>
                  <a:cubicBezTo>
                    <a:pt x="334" y="2428"/>
                    <a:pt x="399" y="2430"/>
                    <a:pt x="466" y="2430"/>
                  </a:cubicBezTo>
                  <a:cubicBezTo>
                    <a:pt x="721" y="2430"/>
                    <a:pt x="998" y="2404"/>
                    <a:pt x="1066" y="2324"/>
                  </a:cubicBezTo>
                  <a:cubicBezTo>
                    <a:pt x="1124" y="2223"/>
                    <a:pt x="1153" y="2108"/>
                    <a:pt x="1153" y="1993"/>
                  </a:cubicBezTo>
                  <a:cubicBezTo>
                    <a:pt x="1153" y="1878"/>
                    <a:pt x="1153" y="1763"/>
                    <a:pt x="1138" y="1662"/>
                  </a:cubicBezTo>
                  <a:lnTo>
                    <a:pt x="1138" y="1662"/>
                  </a:lnTo>
                  <a:cubicBezTo>
                    <a:pt x="1138" y="1662"/>
                    <a:pt x="1160" y="1664"/>
                    <a:pt x="1194" y="1664"/>
                  </a:cubicBezTo>
                  <a:cubicBezTo>
                    <a:pt x="1286" y="1664"/>
                    <a:pt x="1472" y="1648"/>
                    <a:pt x="1556" y="1532"/>
                  </a:cubicBezTo>
                  <a:cubicBezTo>
                    <a:pt x="1671" y="1374"/>
                    <a:pt x="1570" y="884"/>
                    <a:pt x="1570" y="884"/>
                  </a:cubicBezTo>
                  <a:cubicBezTo>
                    <a:pt x="1570" y="884"/>
                    <a:pt x="1945" y="884"/>
                    <a:pt x="2003" y="755"/>
                  </a:cubicBezTo>
                  <a:cubicBezTo>
                    <a:pt x="2031" y="683"/>
                    <a:pt x="2031" y="596"/>
                    <a:pt x="2031" y="524"/>
                  </a:cubicBezTo>
                  <a:cubicBezTo>
                    <a:pt x="2031" y="452"/>
                    <a:pt x="2031" y="395"/>
                    <a:pt x="2031" y="322"/>
                  </a:cubicBezTo>
                  <a:cubicBezTo>
                    <a:pt x="2031" y="193"/>
                    <a:pt x="1930" y="78"/>
                    <a:pt x="1801" y="63"/>
                  </a:cubicBezTo>
                  <a:cubicBezTo>
                    <a:pt x="1427" y="19"/>
                    <a:pt x="1053" y="0"/>
                    <a:pt x="672"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9;p35">
              <a:extLst>
                <a:ext uri="{FF2B5EF4-FFF2-40B4-BE49-F238E27FC236}">
                  <a16:creationId xmlns:a16="http://schemas.microsoft.com/office/drawing/2014/main" id="{32D9EE3B-0E2A-4264-A871-5BBA48A6055E}"/>
                </a:ext>
              </a:extLst>
            </p:cNvPr>
            <p:cNvSpPr/>
            <p:nvPr/>
          </p:nvSpPr>
          <p:spPr>
            <a:xfrm flipH="1">
              <a:off x="3958403" y="2167247"/>
              <a:ext cx="74987" cy="13830"/>
            </a:xfrm>
            <a:custGeom>
              <a:avLst/>
              <a:gdLst/>
              <a:ahLst/>
              <a:cxnLst/>
              <a:rect l="l" t="t" r="r" b="b"/>
              <a:pathLst>
                <a:path w="2017" h="372" extrusionOk="0">
                  <a:moveTo>
                    <a:pt x="1746" y="1"/>
                  </a:moveTo>
                  <a:cubicBezTo>
                    <a:pt x="1227" y="1"/>
                    <a:pt x="371" y="76"/>
                    <a:pt x="0" y="112"/>
                  </a:cubicBezTo>
                  <a:lnTo>
                    <a:pt x="0" y="371"/>
                  </a:lnTo>
                  <a:lnTo>
                    <a:pt x="1555" y="371"/>
                  </a:lnTo>
                  <a:cubicBezTo>
                    <a:pt x="1555" y="371"/>
                    <a:pt x="1930" y="371"/>
                    <a:pt x="1988" y="242"/>
                  </a:cubicBezTo>
                  <a:cubicBezTo>
                    <a:pt x="2016" y="170"/>
                    <a:pt x="2016" y="83"/>
                    <a:pt x="2016" y="11"/>
                  </a:cubicBezTo>
                  <a:cubicBezTo>
                    <a:pt x="1945" y="4"/>
                    <a:pt x="1853" y="1"/>
                    <a:pt x="1746"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0;p35">
              <a:extLst>
                <a:ext uri="{FF2B5EF4-FFF2-40B4-BE49-F238E27FC236}">
                  <a16:creationId xmlns:a16="http://schemas.microsoft.com/office/drawing/2014/main" id="{F5105B00-1B28-4E42-A1E8-22BA5F94F2FA}"/>
                </a:ext>
              </a:extLst>
            </p:cNvPr>
            <p:cNvSpPr/>
            <p:nvPr/>
          </p:nvSpPr>
          <p:spPr>
            <a:xfrm flipH="1">
              <a:off x="3990524" y="2208886"/>
              <a:ext cx="43423" cy="11785"/>
            </a:xfrm>
            <a:custGeom>
              <a:avLst/>
              <a:gdLst/>
              <a:ahLst/>
              <a:cxnLst/>
              <a:rect l="l" t="t" r="r" b="b"/>
              <a:pathLst>
                <a:path w="1168" h="317" extrusionOk="0">
                  <a:moveTo>
                    <a:pt x="1" y="0"/>
                  </a:moveTo>
                  <a:lnTo>
                    <a:pt x="1" y="259"/>
                  </a:lnTo>
                  <a:lnTo>
                    <a:pt x="1167" y="317"/>
                  </a:lnTo>
                  <a:cubicBezTo>
                    <a:pt x="1167" y="216"/>
                    <a:pt x="1167" y="101"/>
                    <a:pt x="1153" y="14"/>
                  </a:cubicBezTo>
                  <a:lnTo>
                    <a:pt x="1"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1;p35">
              <a:extLst>
                <a:ext uri="{FF2B5EF4-FFF2-40B4-BE49-F238E27FC236}">
                  <a16:creationId xmlns:a16="http://schemas.microsoft.com/office/drawing/2014/main" id="{4C7C1CC5-F497-45BC-ACD1-C3686D92EE45}"/>
                </a:ext>
              </a:extLst>
            </p:cNvPr>
            <p:cNvSpPr/>
            <p:nvPr/>
          </p:nvSpPr>
          <p:spPr>
            <a:xfrm flipH="1">
              <a:off x="3082501" y="2071255"/>
              <a:ext cx="466355" cy="449773"/>
            </a:xfrm>
            <a:custGeom>
              <a:avLst/>
              <a:gdLst/>
              <a:ahLst/>
              <a:cxnLst/>
              <a:rect l="l" t="t" r="r" b="b"/>
              <a:pathLst>
                <a:path w="12544" h="12098" extrusionOk="0">
                  <a:moveTo>
                    <a:pt x="9188" y="1"/>
                  </a:moveTo>
                  <a:cubicBezTo>
                    <a:pt x="9131" y="1"/>
                    <a:pt x="9059" y="1"/>
                    <a:pt x="8987" y="30"/>
                  </a:cubicBezTo>
                  <a:cubicBezTo>
                    <a:pt x="7561" y="534"/>
                    <a:pt x="3327" y="4220"/>
                    <a:pt x="0" y="7331"/>
                  </a:cubicBezTo>
                  <a:lnTo>
                    <a:pt x="5228" y="12098"/>
                  </a:lnTo>
                  <a:cubicBezTo>
                    <a:pt x="6855" y="10499"/>
                    <a:pt x="9836" y="7475"/>
                    <a:pt x="10326" y="6611"/>
                  </a:cubicBezTo>
                  <a:cubicBezTo>
                    <a:pt x="12544" y="2708"/>
                    <a:pt x="10340" y="1"/>
                    <a:pt x="9188"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2;p35">
              <a:extLst>
                <a:ext uri="{FF2B5EF4-FFF2-40B4-BE49-F238E27FC236}">
                  <a16:creationId xmlns:a16="http://schemas.microsoft.com/office/drawing/2014/main" id="{CE160E04-D0C1-4AE2-83CF-298BDED3B6A4}"/>
                </a:ext>
              </a:extLst>
            </p:cNvPr>
            <p:cNvSpPr/>
            <p:nvPr/>
          </p:nvSpPr>
          <p:spPr>
            <a:xfrm flipH="1">
              <a:off x="2678270" y="2050324"/>
              <a:ext cx="763514" cy="1050041"/>
            </a:xfrm>
            <a:custGeom>
              <a:avLst/>
              <a:gdLst/>
              <a:ahLst/>
              <a:cxnLst/>
              <a:rect l="l" t="t" r="r" b="b"/>
              <a:pathLst>
                <a:path w="20537" h="28244" extrusionOk="0">
                  <a:moveTo>
                    <a:pt x="12355" y="0"/>
                  </a:moveTo>
                  <a:cubicBezTo>
                    <a:pt x="12269" y="0"/>
                    <a:pt x="12183" y="1"/>
                    <a:pt x="12098" y="2"/>
                  </a:cubicBezTo>
                  <a:cubicBezTo>
                    <a:pt x="9865" y="2"/>
                    <a:pt x="7561" y="247"/>
                    <a:pt x="7561" y="247"/>
                  </a:cubicBezTo>
                  <a:lnTo>
                    <a:pt x="7576" y="247"/>
                  </a:lnTo>
                  <a:cubicBezTo>
                    <a:pt x="7273" y="276"/>
                    <a:pt x="6985" y="319"/>
                    <a:pt x="6712" y="391"/>
                  </a:cubicBezTo>
                  <a:cubicBezTo>
                    <a:pt x="6496" y="449"/>
                    <a:pt x="6308" y="521"/>
                    <a:pt x="6107" y="593"/>
                  </a:cubicBezTo>
                  <a:cubicBezTo>
                    <a:pt x="5588" y="780"/>
                    <a:pt x="5142" y="1140"/>
                    <a:pt x="4854" y="1601"/>
                  </a:cubicBezTo>
                  <a:cubicBezTo>
                    <a:pt x="4566" y="2119"/>
                    <a:pt x="4364" y="4265"/>
                    <a:pt x="4249" y="6684"/>
                  </a:cubicBezTo>
                  <a:cubicBezTo>
                    <a:pt x="4076" y="9997"/>
                    <a:pt x="4033" y="13799"/>
                    <a:pt x="4033" y="14620"/>
                  </a:cubicBezTo>
                  <a:cubicBezTo>
                    <a:pt x="3428" y="17413"/>
                    <a:pt x="1009" y="23087"/>
                    <a:pt x="1" y="28243"/>
                  </a:cubicBezTo>
                  <a:lnTo>
                    <a:pt x="20537" y="28243"/>
                  </a:lnTo>
                  <a:cubicBezTo>
                    <a:pt x="20321" y="26731"/>
                    <a:pt x="19442" y="20610"/>
                    <a:pt x="18650" y="17413"/>
                  </a:cubicBezTo>
                  <a:cubicBezTo>
                    <a:pt x="18535" y="16909"/>
                    <a:pt x="18391" y="16405"/>
                    <a:pt x="18204" y="15916"/>
                  </a:cubicBezTo>
                  <a:cubicBezTo>
                    <a:pt x="18938" y="11077"/>
                    <a:pt x="19399" y="7059"/>
                    <a:pt x="19471" y="4553"/>
                  </a:cubicBezTo>
                  <a:cubicBezTo>
                    <a:pt x="19500" y="3127"/>
                    <a:pt x="19399" y="2191"/>
                    <a:pt x="19154" y="1874"/>
                  </a:cubicBezTo>
                  <a:cubicBezTo>
                    <a:pt x="18722" y="1313"/>
                    <a:pt x="18017" y="938"/>
                    <a:pt x="16922" y="636"/>
                  </a:cubicBezTo>
                  <a:cubicBezTo>
                    <a:pt x="16692" y="564"/>
                    <a:pt x="16461" y="506"/>
                    <a:pt x="16216" y="449"/>
                  </a:cubicBezTo>
                  <a:cubicBezTo>
                    <a:pt x="16015" y="405"/>
                    <a:pt x="15799" y="362"/>
                    <a:pt x="15568" y="319"/>
                  </a:cubicBezTo>
                  <a:cubicBezTo>
                    <a:pt x="15280" y="276"/>
                    <a:pt x="14963" y="218"/>
                    <a:pt x="14632" y="161"/>
                  </a:cubicBezTo>
                  <a:cubicBezTo>
                    <a:pt x="13868" y="57"/>
                    <a:pt x="13116" y="0"/>
                    <a:pt x="12355" y="0"/>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3;p35">
              <a:extLst>
                <a:ext uri="{FF2B5EF4-FFF2-40B4-BE49-F238E27FC236}">
                  <a16:creationId xmlns:a16="http://schemas.microsoft.com/office/drawing/2014/main" id="{BECCF13B-FCB8-4518-AF2C-E8E066006CA3}"/>
                </a:ext>
              </a:extLst>
            </p:cNvPr>
            <p:cNvSpPr/>
            <p:nvPr/>
          </p:nvSpPr>
          <p:spPr>
            <a:xfrm flipH="1">
              <a:off x="2854417" y="2050361"/>
              <a:ext cx="345379" cy="254926"/>
            </a:xfrm>
            <a:custGeom>
              <a:avLst/>
              <a:gdLst/>
              <a:ahLst/>
              <a:cxnLst/>
              <a:rect l="l" t="t" r="r" b="b"/>
              <a:pathLst>
                <a:path w="9290" h="6857" extrusionOk="0">
                  <a:moveTo>
                    <a:pt x="5579" y="0"/>
                  </a:moveTo>
                  <a:cubicBezTo>
                    <a:pt x="3357" y="0"/>
                    <a:pt x="1067" y="246"/>
                    <a:pt x="1067" y="246"/>
                  </a:cubicBezTo>
                  <a:cubicBezTo>
                    <a:pt x="764" y="275"/>
                    <a:pt x="476" y="318"/>
                    <a:pt x="188" y="390"/>
                  </a:cubicBezTo>
                  <a:cubicBezTo>
                    <a:pt x="1" y="448"/>
                    <a:pt x="1513" y="5315"/>
                    <a:pt x="2809" y="6856"/>
                  </a:cubicBezTo>
                  <a:cubicBezTo>
                    <a:pt x="5805" y="3414"/>
                    <a:pt x="9290" y="361"/>
                    <a:pt x="9059" y="318"/>
                  </a:cubicBezTo>
                  <a:cubicBezTo>
                    <a:pt x="8771" y="275"/>
                    <a:pt x="8454" y="217"/>
                    <a:pt x="8123" y="160"/>
                  </a:cubicBezTo>
                  <a:cubicBezTo>
                    <a:pt x="7397" y="42"/>
                    <a:pt x="6493" y="0"/>
                    <a:pt x="5579"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4;p35">
              <a:extLst>
                <a:ext uri="{FF2B5EF4-FFF2-40B4-BE49-F238E27FC236}">
                  <a16:creationId xmlns:a16="http://schemas.microsoft.com/office/drawing/2014/main" id="{95221DF7-A2B1-4B95-9D35-6C470567C0DD}"/>
                </a:ext>
              </a:extLst>
            </p:cNvPr>
            <p:cNvSpPr/>
            <p:nvPr/>
          </p:nvSpPr>
          <p:spPr>
            <a:xfrm flipH="1">
              <a:off x="2879029" y="2319154"/>
              <a:ext cx="152093" cy="174139"/>
            </a:xfrm>
            <a:custGeom>
              <a:avLst/>
              <a:gdLst/>
              <a:ahLst/>
              <a:cxnLst/>
              <a:rect l="l" t="t" r="r" b="b"/>
              <a:pathLst>
                <a:path w="4091" h="4684" extrusionOk="0">
                  <a:moveTo>
                    <a:pt x="0" y="1"/>
                  </a:moveTo>
                  <a:lnTo>
                    <a:pt x="0" y="3270"/>
                  </a:lnTo>
                  <a:cubicBezTo>
                    <a:pt x="0" y="3270"/>
                    <a:pt x="101" y="4220"/>
                    <a:pt x="1368" y="4580"/>
                  </a:cubicBezTo>
                  <a:cubicBezTo>
                    <a:pt x="1621" y="4652"/>
                    <a:pt x="1870" y="4684"/>
                    <a:pt x="2108" y="4684"/>
                  </a:cubicBezTo>
                  <a:cubicBezTo>
                    <a:pt x="3069" y="4684"/>
                    <a:pt x="3857" y="4169"/>
                    <a:pt x="3961" y="3673"/>
                  </a:cubicBezTo>
                  <a:cubicBezTo>
                    <a:pt x="4090" y="2996"/>
                    <a:pt x="4018" y="145"/>
                    <a:pt x="4004" y="87"/>
                  </a:cubicBezTo>
                  <a:lnTo>
                    <a:pt x="0"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5;p35">
              <a:extLst>
                <a:ext uri="{FF2B5EF4-FFF2-40B4-BE49-F238E27FC236}">
                  <a16:creationId xmlns:a16="http://schemas.microsoft.com/office/drawing/2014/main" id="{83085AFB-B48D-4FE7-8758-917DC0F76EB2}"/>
                </a:ext>
              </a:extLst>
            </p:cNvPr>
            <p:cNvSpPr/>
            <p:nvPr/>
          </p:nvSpPr>
          <p:spPr>
            <a:xfrm flipH="1">
              <a:off x="2274560" y="2309005"/>
              <a:ext cx="547216" cy="882371"/>
            </a:xfrm>
            <a:custGeom>
              <a:avLst/>
              <a:gdLst/>
              <a:ahLst/>
              <a:cxnLst/>
              <a:rect l="l" t="t" r="r" b="b"/>
              <a:pathLst>
                <a:path w="14719" h="23734" extrusionOk="0">
                  <a:moveTo>
                    <a:pt x="8324" y="0"/>
                  </a:moveTo>
                  <a:lnTo>
                    <a:pt x="3788" y="3946"/>
                  </a:lnTo>
                  <a:lnTo>
                    <a:pt x="7158" y="7402"/>
                  </a:lnTo>
                  <a:cubicBezTo>
                    <a:pt x="7158" y="7402"/>
                    <a:pt x="922" y="18232"/>
                    <a:pt x="735" y="18390"/>
                  </a:cubicBezTo>
                  <a:cubicBezTo>
                    <a:pt x="547" y="18549"/>
                    <a:pt x="605" y="20191"/>
                    <a:pt x="605" y="20191"/>
                  </a:cubicBezTo>
                  <a:cubicBezTo>
                    <a:pt x="605" y="20191"/>
                    <a:pt x="0" y="20738"/>
                    <a:pt x="115" y="20939"/>
                  </a:cubicBezTo>
                  <a:cubicBezTo>
                    <a:pt x="187" y="21094"/>
                    <a:pt x="252" y="21153"/>
                    <a:pt x="378" y="21153"/>
                  </a:cubicBezTo>
                  <a:cubicBezTo>
                    <a:pt x="428" y="21153"/>
                    <a:pt x="488" y="21143"/>
                    <a:pt x="562" y="21127"/>
                  </a:cubicBezTo>
                  <a:cubicBezTo>
                    <a:pt x="821" y="21069"/>
                    <a:pt x="1296" y="20752"/>
                    <a:pt x="1368" y="20565"/>
                  </a:cubicBezTo>
                  <a:cubicBezTo>
                    <a:pt x="1455" y="20234"/>
                    <a:pt x="1512" y="19888"/>
                    <a:pt x="1556" y="19543"/>
                  </a:cubicBezTo>
                  <a:lnTo>
                    <a:pt x="2088" y="19543"/>
                  </a:lnTo>
                  <a:cubicBezTo>
                    <a:pt x="2088" y="19543"/>
                    <a:pt x="3096" y="21184"/>
                    <a:pt x="3240" y="21501"/>
                  </a:cubicBezTo>
                  <a:cubicBezTo>
                    <a:pt x="3240" y="21919"/>
                    <a:pt x="3500" y="23733"/>
                    <a:pt x="4047" y="23733"/>
                  </a:cubicBezTo>
                  <a:cubicBezTo>
                    <a:pt x="4407" y="23733"/>
                    <a:pt x="4249" y="22164"/>
                    <a:pt x="4177" y="21746"/>
                  </a:cubicBezTo>
                  <a:cubicBezTo>
                    <a:pt x="4090" y="21328"/>
                    <a:pt x="3572" y="19456"/>
                    <a:pt x="3572" y="19456"/>
                  </a:cubicBezTo>
                  <a:cubicBezTo>
                    <a:pt x="3572" y="19456"/>
                    <a:pt x="13869" y="9001"/>
                    <a:pt x="14301" y="6970"/>
                  </a:cubicBezTo>
                  <a:cubicBezTo>
                    <a:pt x="14718" y="4954"/>
                    <a:pt x="8324" y="0"/>
                    <a:pt x="8324"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6;p35">
              <a:extLst>
                <a:ext uri="{FF2B5EF4-FFF2-40B4-BE49-F238E27FC236}">
                  <a16:creationId xmlns:a16="http://schemas.microsoft.com/office/drawing/2014/main" id="{CBC2CDAA-293F-4486-B966-2F71B8A27843}"/>
                </a:ext>
              </a:extLst>
            </p:cNvPr>
            <p:cNvSpPr/>
            <p:nvPr/>
          </p:nvSpPr>
          <p:spPr>
            <a:xfrm flipH="1">
              <a:off x="2408956" y="2098580"/>
              <a:ext cx="466912" cy="449773"/>
            </a:xfrm>
            <a:custGeom>
              <a:avLst/>
              <a:gdLst/>
              <a:ahLst/>
              <a:cxnLst/>
              <a:rect l="l" t="t" r="r" b="b"/>
              <a:pathLst>
                <a:path w="12559" h="12098" extrusionOk="0">
                  <a:moveTo>
                    <a:pt x="3356" y="0"/>
                  </a:moveTo>
                  <a:cubicBezTo>
                    <a:pt x="2204" y="0"/>
                    <a:pt x="1" y="2708"/>
                    <a:pt x="2218" y="6611"/>
                  </a:cubicBezTo>
                  <a:cubicBezTo>
                    <a:pt x="2708" y="7475"/>
                    <a:pt x="5704" y="10499"/>
                    <a:pt x="7317" y="12097"/>
                  </a:cubicBezTo>
                  <a:lnTo>
                    <a:pt x="12559" y="7331"/>
                  </a:lnTo>
                  <a:cubicBezTo>
                    <a:pt x="9232" y="4220"/>
                    <a:pt x="4998" y="533"/>
                    <a:pt x="3558" y="29"/>
                  </a:cubicBezTo>
                  <a:cubicBezTo>
                    <a:pt x="3500" y="15"/>
                    <a:pt x="3428" y="0"/>
                    <a:pt x="3356"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7;p35">
              <a:extLst>
                <a:ext uri="{FF2B5EF4-FFF2-40B4-BE49-F238E27FC236}">
                  <a16:creationId xmlns:a16="http://schemas.microsoft.com/office/drawing/2014/main" id="{ECD7F8BD-2151-4E95-A0DC-1A83C51869D5}"/>
                </a:ext>
              </a:extLst>
            </p:cNvPr>
            <p:cNvSpPr/>
            <p:nvPr/>
          </p:nvSpPr>
          <p:spPr>
            <a:xfrm flipH="1">
              <a:off x="2897766" y="1683084"/>
              <a:ext cx="336270" cy="560079"/>
            </a:xfrm>
            <a:custGeom>
              <a:avLst/>
              <a:gdLst/>
              <a:ahLst/>
              <a:cxnLst/>
              <a:rect l="l" t="t" r="r" b="b"/>
              <a:pathLst>
                <a:path w="9045" h="15065" extrusionOk="0">
                  <a:moveTo>
                    <a:pt x="1066" y="1"/>
                  </a:moveTo>
                  <a:cubicBezTo>
                    <a:pt x="778" y="318"/>
                    <a:pt x="591" y="865"/>
                    <a:pt x="562" y="1931"/>
                  </a:cubicBezTo>
                  <a:cubicBezTo>
                    <a:pt x="663" y="3616"/>
                    <a:pt x="792" y="3961"/>
                    <a:pt x="591" y="4408"/>
                  </a:cubicBezTo>
                  <a:cubicBezTo>
                    <a:pt x="389" y="4825"/>
                    <a:pt x="0" y="4797"/>
                    <a:pt x="29" y="4998"/>
                  </a:cubicBezTo>
                  <a:cubicBezTo>
                    <a:pt x="43" y="5200"/>
                    <a:pt x="691" y="5272"/>
                    <a:pt x="706" y="5848"/>
                  </a:cubicBezTo>
                  <a:cubicBezTo>
                    <a:pt x="706" y="6453"/>
                    <a:pt x="691" y="7360"/>
                    <a:pt x="908" y="7533"/>
                  </a:cubicBezTo>
                  <a:cubicBezTo>
                    <a:pt x="1113" y="7710"/>
                    <a:pt x="1470" y="7803"/>
                    <a:pt x="1931" y="7803"/>
                  </a:cubicBezTo>
                  <a:cubicBezTo>
                    <a:pt x="2181" y="7803"/>
                    <a:pt x="2462" y="7776"/>
                    <a:pt x="2765" y="7720"/>
                  </a:cubicBezTo>
                  <a:cubicBezTo>
                    <a:pt x="2866" y="7706"/>
                    <a:pt x="2952" y="7691"/>
                    <a:pt x="3024" y="7691"/>
                  </a:cubicBezTo>
                  <a:cubicBezTo>
                    <a:pt x="3077" y="7686"/>
                    <a:pt x="3125" y="7684"/>
                    <a:pt x="3170" y="7684"/>
                  </a:cubicBezTo>
                  <a:cubicBezTo>
                    <a:pt x="3653" y="7684"/>
                    <a:pt x="3703" y="7954"/>
                    <a:pt x="3716" y="8152"/>
                  </a:cubicBezTo>
                  <a:cubicBezTo>
                    <a:pt x="3759" y="8671"/>
                    <a:pt x="3586" y="9189"/>
                    <a:pt x="3241" y="9578"/>
                  </a:cubicBezTo>
                  <a:cubicBezTo>
                    <a:pt x="2924" y="9938"/>
                    <a:pt x="2016" y="10082"/>
                    <a:pt x="2016" y="10082"/>
                  </a:cubicBezTo>
                  <a:cubicBezTo>
                    <a:pt x="2016" y="10082"/>
                    <a:pt x="3039" y="14834"/>
                    <a:pt x="3989" y="15065"/>
                  </a:cubicBezTo>
                  <a:cubicBezTo>
                    <a:pt x="4781" y="14474"/>
                    <a:pt x="7532" y="11508"/>
                    <a:pt x="9044" y="10039"/>
                  </a:cubicBezTo>
                  <a:cubicBezTo>
                    <a:pt x="8065" y="9722"/>
                    <a:pt x="7100" y="9203"/>
                    <a:pt x="6783" y="8267"/>
                  </a:cubicBezTo>
                  <a:cubicBezTo>
                    <a:pt x="6466" y="7331"/>
                    <a:pt x="6740" y="4998"/>
                    <a:pt x="6740" y="4998"/>
                  </a:cubicBezTo>
                  <a:lnTo>
                    <a:pt x="6740" y="4998"/>
                  </a:lnTo>
                  <a:cubicBezTo>
                    <a:pt x="6740" y="4998"/>
                    <a:pt x="6817" y="5037"/>
                    <a:pt x="6957" y="5037"/>
                  </a:cubicBezTo>
                  <a:cubicBezTo>
                    <a:pt x="7074" y="5037"/>
                    <a:pt x="7235" y="5010"/>
                    <a:pt x="7431" y="4912"/>
                  </a:cubicBezTo>
                  <a:cubicBezTo>
                    <a:pt x="7863" y="4681"/>
                    <a:pt x="8223" y="2651"/>
                    <a:pt x="7518" y="2478"/>
                  </a:cubicBezTo>
                  <a:cubicBezTo>
                    <a:pt x="7437" y="2459"/>
                    <a:pt x="7359" y="2449"/>
                    <a:pt x="7285" y="2449"/>
                  </a:cubicBezTo>
                  <a:cubicBezTo>
                    <a:pt x="6752" y="2449"/>
                    <a:pt x="6395" y="2935"/>
                    <a:pt x="6193" y="3731"/>
                  </a:cubicBezTo>
                  <a:cubicBezTo>
                    <a:pt x="5545" y="3155"/>
                    <a:pt x="5401" y="2478"/>
                    <a:pt x="4652" y="2363"/>
                  </a:cubicBezTo>
                  <a:cubicBezTo>
                    <a:pt x="3903" y="2248"/>
                    <a:pt x="2204" y="2046"/>
                    <a:pt x="1512" y="1095"/>
                  </a:cubicBezTo>
                  <a:cubicBezTo>
                    <a:pt x="1282" y="764"/>
                    <a:pt x="1138" y="390"/>
                    <a:pt x="106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8;p35">
              <a:extLst>
                <a:ext uri="{FF2B5EF4-FFF2-40B4-BE49-F238E27FC236}">
                  <a16:creationId xmlns:a16="http://schemas.microsoft.com/office/drawing/2014/main" id="{ED98FADC-C5CA-4179-8464-63ED6261399E}"/>
                </a:ext>
              </a:extLst>
            </p:cNvPr>
            <p:cNvSpPr/>
            <p:nvPr/>
          </p:nvSpPr>
          <p:spPr>
            <a:xfrm flipH="1">
              <a:off x="3146744" y="1892989"/>
              <a:ext cx="44464" cy="28775"/>
            </a:xfrm>
            <a:custGeom>
              <a:avLst/>
              <a:gdLst/>
              <a:ahLst/>
              <a:cxnLst/>
              <a:rect l="l" t="t" r="r" b="b"/>
              <a:pathLst>
                <a:path w="1196" h="774" extrusionOk="0">
                  <a:moveTo>
                    <a:pt x="1196" y="0"/>
                  </a:moveTo>
                  <a:lnTo>
                    <a:pt x="0" y="605"/>
                  </a:lnTo>
                  <a:cubicBezTo>
                    <a:pt x="145" y="719"/>
                    <a:pt x="328" y="773"/>
                    <a:pt x="510" y="773"/>
                  </a:cubicBezTo>
                  <a:cubicBezTo>
                    <a:pt x="581" y="773"/>
                    <a:pt x="652" y="765"/>
                    <a:pt x="720" y="749"/>
                  </a:cubicBezTo>
                  <a:cubicBezTo>
                    <a:pt x="1152" y="620"/>
                    <a:pt x="1196" y="0"/>
                    <a:pt x="1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9;p35">
              <a:extLst>
                <a:ext uri="{FF2B5EF4-FFF2-40B4-BE49-F238E27FC236}">
                  <a16:creationId xmlns:a16="http://schemas.microsoft.com/office/drawing/2014/main" id="{B4586703-3D33-460C-99BA-2AAC78BEB073}"/>
                </a:ext>
              </a:extLst>
            </p:cNvPr>
            <p:cNvSpPr/>
            <p:nvPr/>
          </p:nvSpPr>
          <p:spPr>
            <a:xfrm flipH="1">
              <a:off x="3001640" y="1770117"/>
              <a:ext cx="219570" cy="94394"/>
            </a:xfrm>
            <a:custGeom>
              <a:avLst/>
              <a:gdLst/>
              <a:ahLst/>
              <a:cxnLst/>
              <a:rect l="l" t="t" r="r" b="b"/>
              <a:pathLst>
                <a:path w="5906" h="2539" extrusionOk="0">
                  <a:moveTo>
                    <a:pt x="1813" y="345"/>
                  </a:moveTo>
                  <a:cubicBezTo>
                    <a:pt x="2037" y="345"/>
                    <a:pt x="2265" y="428"/>
                    <a:pt x="2449" y="612"/>
                  </a:cubicBezTo>
                  <a:cubicBezTo>
                    <a:pt x="3040" y="1203"/>
                    <a:pt x="2622" y="2196"/>
                    <a:pt x="1801" y="2196"/>
                  </a:cubicBezTo>
                  <a:cubicBezTo>
                    <a:pt x="1297" y="2196"/>
                    <a:pt x="879" y="1779"/>
                    <a:pt x="879" y="1275"/>
                  </a:cubicBezTo>
                  <a:cubicBezTo>
                    <a:pt x="879" y="717"/>
                    <a:pt x="1338" y="345"/>
                    <a:pt x="1813" y="345"/>
                  </a:cubicBezTo>
                  <a:close/>
                  <a:moveTo>
                    <a:pt x="1803" y="0"/>
                  </a:moveTo>
                  <a:cubicBezTo>
                    <a:pt x="1250" y="0"/>
                    <a:pt x="699" y="339"/>
                    <a:pt x="563" y="1015"/>
                  </a:cubicBezTo>
                  <a:cubicBezTo>
                    <a:pt x="548" y="1073"/>
                    <a:pt x="491" y="1116"/>
                    <a:pt x="433" y="1116"/>
                  </a:cubicBezTo>
                  <a:lnTo>
                    <a:pt x="145" y="1116"/>
                  </a:lnTo>
                  <a:cubicBezTo>
                    <a:pt x="73" y="1116"/>
                    <a:pt x="15" y="1174"/>
                    <a:pt x="15" y="1246"/>
                  </a:cubicBezTo>
                  <a:cubicBezTo>
                    <a:pt x="1" y="1318"/>
                    <a:pt x="73" y="1390"/>
                    <a:pt x="145" y="1390"/>
                  </a:cubicBezTo>
                  <a:lnTo>
                    <a:pt x="433" y="1390"/>
                  </a:lnTo>
                  <a:cubicBezTo>
                    <a:pt x="491" y="1390"/>
                    <a:pt x="534" y="1433"/>
                    <a:pt x="548" y="1491"/>
                  </a:cubicBezTo>
                  <a:cubicBezTo>
                    <a:pt x="671" y="2189"/>
                    <a:pt x="1236" y="2538"/>
                    <a:pt x="1801" y="2538"/>
                  </a:cubicBezTo>
                  <a:cubicBezTo>
                    <a:pt x="2366" y="2538"/>
                    <a:pt x="2932" y="2189"/>
                    <a:pt x="3054" y="1491"/>
                  </a:cubicBezTo>
                  <a:cubicBezTo>
                    <a:pt x="3068" y="1433"/>
                    <a:pt x="3112" y="1390"/>
                    <a:pt x="3184" y="1390"/>
                  </a:cubicBezTo>
                  <a:lnTo>
                    <a:pt x="5761" y="1390"/>
                  </a:lnTo>
                  <a:cubicBezTo>
                    <a:pt x="5833" y="1390"/>
                    <a:pt x="5905" y="1318"/>
                    <a:pt x="5905" y="1246"/>
                  </a:cubicBezTo>
                  <a:cubicBezTo>
                    <a:pt x="5891" y="1174"/>
                    <a:pt x="5833" y="1116"/>
                    <a:pt x="5761" y="1116"/>
                  </a:cubicBezTo>
                  <a:lnTo>
                    <a:pt x="3169" y="1116"/>
                  </a:lnTo>
                  <a:cubicBezTo>
                    <a:pt x="3112" y="1116"/>
                    <a:pt x="3054" y="1073"/>
                    <a:pt x="3054" y="1015"/>
                  </a:cubicBezTo>
                  <a:cubicBezTo>
                    <a:pt x="2910" y="339"/>
                    <a:pt x="2355" y="0"/>
                    <a:pt x="1803"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0;p35">
              <a:extLst>
                <a:ext uri="{FF2B5EF4-FFF2-40B4-BE49-F238E27FC236}">
                  <a16:creationId xmlns:a16="http://schemas.microsoft.com/office/drawing/2014/main" id="{2CF8D20C-C76C-4262-9821-BDDBE75F2CAA}"/>
                </a:ext>
              </a:extLst>
            </p:cNvPr>
            <p:cNvSpPr/>
            <p:nvPr/>
          </p:nvSpPr>
          <p:spPr>
            <a:xfrm flipH="1">
              <a:off x="2897766" y="1846405"/>
              <a:ext cx="261321" cy="396758"/>
            </a:xfrm>
            <a:custGeom>
              <a:avLst/>
              <a:gdLst/>
              <a:ahLst/>
              <a:cxnLst/>
              <a:rect l="l" t="t" r="r" b="b"/>
              <a:pathLst>
                <a:path w="7029" h="10672" extrusionOk="0">
                  <a:moveTo>
                    <a:pt x="4292" y="0"/>
                  </a:moveTo>
                  <a:cubicBezTo>
                    <a:pt x="4234" y="303"/>
                    <a:pt x="4177" y="490"/>
                    <a:pt x="4148" y="634"/>
                  </a:cubicBezTo>
                  <a:cubicBezTo>
                    <a:pt x="3500" y="2665"/>
                    <a:pt x="1685" y="3169"/>
                    <a:pt x="1008" y="3298"/>
                  </a:cubicBezTo>
                  <a:cubicBezTo>
                    <a:pt x="1061" y="3293"/>
                    <a:pt x="1109" y="3291"/>
                    <a:pt x="1154" y="3291"/>
                  </a:cubicBezTo>
                  <a:cubicBezTo>
                    <a:pt x="1637" y="3291"/>
                    <a:pt x="1687" y="3561"/>
                    <a:pt x="1700" y="3759"/>
                  </a:cubicBezTo>
                  <a:cubicBezTo>
                    <a:pt x="1743" y="4278"/>
                    <a:pt x="1570" y="4796"/>
                    <a:pt x="1225" y="5185"/>
                  </a:cubicBezTo>
                  <a:cubicBezTo>
                    <a:pt x="908" y="5545"/>
                    <a:pt x="0" y="5689"/>
                    <a:pt x="0" y="5689"/>
                  </a:cubicBezTo>
                  <a:cubicBezTo>
                    <a:pt x="0" y="5689"/>
                    <a:pt x="1023" y="10441"/>
                    <a:pt x="1973" y="10672"/>
                  </a:cubicBezTo>
                  <a:cubicBezTo>
                    <a:pt x="2765" y="10081"/>
                    <a:pt x="5516" y="7115"/>
                    <a:pt x="7028" y="5646"/>
                  </a:cubicBezTo>
                  <a:cubicBezTo>
                    <a:pt x="6049" y="5329"/>
                    <a:pt x="5084" y="4810"/>
                    <a:pt x="4767" y="3874"/>
                  </a:cubicBezTo>
                  <a:cubicBezTo>
                    <a:pt x="4450" y="2938"/>
                    <a:pt x="4724" y="605"/>
                    <a:pt x="4724" y="605"/>
                  </a:cubicBezTo>
                  <a:cubicBezTo>
                    <a:pt x="4724" y="605"/>
                    <a:pt x="4393" y="519"/>
                    <a:pt x="429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1;p35">
              <a:extLst>
                <a:ext uri="{FF2B5EF4-FFF2-40B4-BE49-F238E27FC236}">
                  <a16:creationId xmlns:a16="http://schemas.microsoft.com/office/drawing/2014/main" id="{93A88F38-0FA0-464A-9623-68854C82BA60}"/>
                </a:ext>
              </a:extLst>
            </p:cNvPr>
            <p:cNvSpPr/>
            <p:nvPr/>
          </p:nvSpPr>
          <p:spPr>
            <a:xfrm flipH="1">
              <a:off x="2955057" y="1790490"/>
              <a:ext cx="35913" cy="59707"/>
            </a:xfrm>
            <a:custGeom>
              <a:avLst/>
              <a:gdLst/>
              <a:ahLst/>
              <a:cxnLst/>
              <a:rect l="l" t="t" r="r" b="b"/>
              <a:pathLst>
                <a:path w="966" h="1606" extrusionOk="0">
                  <a:moveTo>
                    <a:pt x="772" y="1"/>
                  </a:moveTo>
                  <a:cubicBezTo>
                    <a:pt x="694" y="1"/>
                    <a:pt x="595" y="29"/>
                    <a:pt x="476" y="122"/>
                  </a:cubicBezTo>
                  <a:cubicBezTo>
                    <a:pt x="58" y="424"/>
                    <a:pt x="0" y="1605"/>
                    <a:pt x="432" y="1605"/>
                  </a:cubicBezTo>
                  <a:cubicBezTo>
                    <a:pt x="879" y="1605"/>
                    <a:pt x="893" y="871"/>
                    <a:pt x="591" y="799"/>
                  </a:cubicBezTo>
                  <a:cubicBezTo>
                    <a:pt x="533" y="784"/>
                    <a:pt x="461" y="770"/>
                    <a:pt x="389" y="755"/>
                  </a:cubicBezTo>
                  <a:cubicBezTo>
                    <a:pt x="389" y="755"/>
                    <a:pt x="461" y="79"/>
                    <a:pt x="965" y="79"/>
                  </a:cubicBezTo>
                  <a:cubicBezTo>
                    <a:pt x="965" y="79"/>
                    <a:pt x="898" y="1"/>
                    <a:pt x="772"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2;p35">
              <a:extLst>
                <a:ext uri="{FF2B5EF4-FFF2-40B4-BE49-F238E27FC236}">
                  <a16:creationId xmlns:a16="http://schemas.microsoft.com/office/drawing/2014/main" id="{9822F130-4590-4994-930A-4D61964C33C4}"/>
                </a:ext>
              </a:extLst>
            </p:cNvPr>
            <p:cNvSpPr/>
            <p:nvPr/>
          </p:nvSpPr>
          <p:spPr>
            <a:xfrm flipH="1">
              <a:off x="3137635" y="1740263"/>
              <a:ext cx="45542" cy="18886"/>
            </a:xfrm>
            <a:custGeom>
              <a:avLst/>
              <a:gdLst/>
              <a:ahLst/>
              <a:cxnLst/>
              <a:rect l="l" t="t" r="r" b="b"/>
              <a:pathLst>
                <a:path w="1225" h="508" extrusionOk="0">
                  <a:moveTo>
                    <a:pt x="643" y="0"/>
                  </a:moveTo>
                  <a:cubicBezTo>
                    <a:pt x="352" y="0"/>
                    <a:pt x="65" y="231"/>
                    <a:pt x="0" y="508"/>
                  </a:cubicBezTo>
                  <a:cubicBezTo>
                    <a:pt x="199" y="427"/>
                    <a:pt x="414" y="387"/>
                    <a:pt x="627" y="387"/>
                  </a:cubicBezTo>
                  <a:cubicBezTo>
                    <a:pt x="831" y="387"/>
                    <a:pt x="1035" y="423"/>
                    <a:pt x="1224" y="494"/>
                  </a:cubicBezTo>
                  <a:cubicBezTo>
                    <a:pt x="1093" y="137"/>
                    <a:pt x="866" y="0"/>
                    <a:pt x="643" y="0"/>
                  </a:cubicBezTo>
                  <a:close/>
                </a:path>
              </a:pathLst>
            </a:custGeom>
            <a:solidFill>
              <a:srgbClr val="1D2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3;p35">
              <a:extLst>
                <a:ext uri="{FF2B5EF4-FFF2-40B4-BE49-F238E27FC236}">
                  <a16:creationId xmlns:a16="http://schemas.microsoft.com/office/drawing/2014/main" id="{6A5B4EB0-4314-423D-8842-FDA2BD0BBD91}"/>
                </a:ext>
              </a:extLst>
            </p:cNvPr>
            <p:cNvSpPr/>
            <p:nvPr/>
          </p:nvSpPr>
          <p:spPr>
            <a:xfrm flipH="1">
              <a:off x="1477883" y="1608692"/>
              <a:ext cx="622723" cy="706707"/>
            </a:xfrm>
            <a:custGeom>
              <a:avLst/>
              <a:gdLst/>
              <a:ahLst/>
              <a:cxnLst/>
              <a:rect l="l" t="t" r="r" b="b"/>
              <a:pathLst>
                <a:path w="16750" h="19009" extrusionOk="0">
                  <a:moveTo>
                    <a:pt x="5344" y="0"/>
                  </a:moveTo>
                  <a:cubicBezTo>
                    <a:pt x="4494" y="0"/>
                    <a:pt x="3601" y="115"/>
                    <a:pt x="2967" y="475"/>
                  </a:cubicBezTo>
                  <a:cubicBezTo>
                    <a:pt x="2723" y="605"/>
                    <a:pt x="2521" y="792"/>
                    <a:pt x="2377" y="1023"/>
                  </a:cubicBezTo>
                  <a:cubicBezTo>
                    <a:pt x="1614" y="2189"/>
                    <a:pt x="1902" y="4335"/>
                    <a:pt x="1585" y="5674"/>
                  </a:cubicBezTo>
                  <a:cubicBezTo>
                    <a:pt x="1412" y="6452"/>
                    <a:pt x="735" y="6913"/>
                    <a:pt x="375" y="7590"/>
                  </a:cubicBezTo>
                  <a:cubicBezTo>
                    <a:pt x="73" y="8195"/>
                    <a:pt x="1" y="8871"/>
                    <a:pt x="174" y="9519"/>
                  </a:cubicBezTo>
                  <a:cubicBezTo>
                    <a:pt x="332" y="10182"/>
                    <a:pt x="778" y="10513"/>
                    <a:pt x="1110" y="11075"/>
                  </a:cubicBezTo>
                  <a:cubicBezTo>
                    <a:pt x="1844" y="12299"/>
                    <a:pt x="951" y="13624"/>
                    <a:pt x="778" y="14862"/>
                  </a:cubicBezTo>
                  <a:cubicBezTo>
                    <a:pt x="548" y="16461"/>
                    <a:pt x="1671" y="18074"/>
                    <a:pt x="3183" y="18679"/>
                  </a:cubicBezTo>
                  <a:cubicBezTo>
                    <a:pt x="3746" y="18906"/>
                    <a:pt x="4345" y="19009"/>
                    <a:pt x="4949" y="19009"/>
                  </a:cubicBezTo>
                  <a:cubicBezTo>
                    <a:pt x="5954" y="19009"/>
                    <a:pt x="6973" y="18723"/>
                    <a:pt x="7864" y="18247"/>
                  </a:cubicBezTo>
                  <a:cubicBezTo>
                    <a:pt x="8551" y="17873"/>
                    <a:pt x="9348" y="17767"/>
                    <a:pt x="10183" y="17767"/>
                  </a:cubicBezTo>
                  <a:cubicBezTo>
                    <a:pt x="10731" y="17767"/>
                    <a:pt x="11294" y="17812"/>
                    <a:pt x="11853" y="17858"/>
                  </a:cubicBezTo>
                  <a:cubicBezTo>
                    <a:pt x="12412" y="17901"/>
                    <a:pt x="12972" y="17944"/>
                    <a:pt x="13510" y="17944"/>
                  </a:cubicBezTo>
                  <a:cubicBezTo>
                    <a:pt x="13872" y="17944"/>
                    <a:pt x="14224" y="17924"/>
                    <a:pt x="14560" y="17872"/>
                  </a:cubicBezTo>
                  <a:cubicBezTo>
                    <a:pt x="16749" y="17512"/>
                    <a:pt x="16519" y="15424"/>
                    <a:pt x="16505" y="13537"/>
                  </a:cubicBezTo>
                  <a:cubicBezTo>
                    <a:pt x="16490" y="11982"/>
                    <a:pt x="16461" y="10355"/>
                    <a:pt x="15828" y="8929"/>
                  </a:cubicBezTo>
                  <a:cubicBezTo>
                    <a:pt x="15237" y="7647"/>
                    <a:pt x="14200" y="6625"/>
                    <a:pt x="13365" y="5487"/>
                  </a:cubicBezTo>
                  <a:cubicBezTo>
                    <a:pt x="12371" y="4133"/>
                    <a:pt x="11637" y="2535"/>
                    <a:pt x="10326" y="1484"/>
                  </a:cubicBezTo>
                  <a:cubicBezTo>
                    <a:pt x="9390" y="763"/>
                    <a:pt x="8281" y="303"/>
                    <a:pt x="7115" y="144"/>
                  </a:cubicBezTo>
                  <a:cubicBezTo>
                    <a:pt x="6524" y="43"/>
                    <a:pt x="5934" y="0"/>
                    <a:pt x="5344" y="0"/>
                  </a:cubicBezTo>
                  <a:close/>
                </a:path>
              </a:pathLst>
            </a:custGeom>
            <a:solidFill>
              <a:srgbClr val="ED3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4;p35">
              <a:extLst>
                <a:ext uri="{FF2B5EF4-FFF2-40B4-BE49-F238E27FC236}">
                  <a16:creationId xmlns:a16="http://schemas.microsoft.com/office/drawing/2014/main" id="{66BF9165-D8B8-4403-BE1A-88BDED6A9839}"/>
                </a:ext>
              </a:extLst>
            </p:cNvPr>
            <p:cNvSpPr/>
            <p:nvPr/>
          </p:nvSpPr>
          <p:spPr>
            <a:xfrm flipH="1">
              <a:off x="1627783" y="1617701"/>
              <a:ext cx="436389" cy="443044"/>
            </a:xfrm>
            <a:custGeom>
              <a:avLst/>
              <a:gdLst/>
              <a:ahLst/>
              <a:cxnLst/>
              <a:rect l="l" t="t" r="r" b="b"/>
              <a:pathLst>
                <a:path w="11738" h="11917" extrusionOk="0">
                  <a:moveTo>
                    <a:pt x="6866" y="1"/>
                  </a:moveTo>
                  <a:cubicBezTo>
                    <a:pt x="6555" y="1"/>
                    <a:pt x="6192" y="58"/>
                    <a:pt x="5761" y="194"/>
                  </a:cubicBezTo>
                  <a:cubicBezTo>
                    <a:pt x="4864" y="479"/>
                    <a:pt x="4205" y="578"/>
                    <a:pt x="3722" y="578"/>
                  </a:cubicBezTo>
                  <a:cubicBezTo>
                    <a:pt x="2622" y="578"/>
                    <a:pt x="2434" y="64"/>
                    <a:pt x="2434" y="64"/>
                  </a:cubicBezTo>
                  <a:lnTo>
                    <a:pt x="2434" y="64"/>
                  </a:lnTo>
                  <a:cubicBezTo>
                    <a:pt x="2319" y="1663"/>
                    <a:pt x="2880" y="3290"/>
                    <a:pt x="1714" y="4644"/>
                  </a:cubicBezTo>
                  <a:cubicBezTo>
                    <a:pt x="1152" y="5234"/>
                    <a:pt x="706" y="5896"/>
                    <a:pt x="389" y="6631"/>
                  </a:cubicBezTo>
                  <a:cubicBezTo>
                    <a:pt x="0" y="7466"/>
                    <a:pt x="216" y="8503"/>
                    <a:pt x="821" y="9180"/>
                  </a:cubicBezTo>
                  <a:cubicBezTo>
                    <a:pt x="1426" y="9871"/>
                    <a:pt x="1656" y="10318"/>
                    <a:pt x="2563" y="10318"/>
                  </a:cubicBezTo>
                  <a:cubicBezTo>
                    <a:pt x="3365" y="10306"/>
                    <a:pt x="4273" y="9711"/>
                    <a:pt x="5058" y="9711"/>
                  </a:cubicBezTo>
                  <a:cubicBezTo>
                    <a:pt x="5274" y="9711"/>
                    <a:pt x="5481" y="9756"/>
                    <a:pt x="5674" y="9871"/>
                  </a:cubicBezTo>
                  <a:cubicBezTo>
                    <a:pt x="6351" y="10274"/>
                    <a:pt x="6855" y="11052"/>
                    <a:pt x="7503" y="11542"/>
                  </a:cubicBezTo>
                  <a:cubicBezTo>
                    <a:pt x="7848" y="11797"/>
                    <a:pt x="8218" y="11917"/>
                    <a:pt x="8585" y="11917"/>
                  </a:cubicBezTo>
                  <a:cubicBezTo>
                    <a:pt x="9045" y="11917"/>
                    <a:pt x="9501" y="11728"/>
                    <a:pt x="9894" y="11383"/>
                  </a:cubicBezTo>
                  <a:cubicBezTo>
                    <a:pt x="10182" y="11124"/>
                    <a:pt x="10412" y="10807"/>
                    <a:pt x="10585" y="10447"/>
                  </a:cubicBezTo>
                  <a:cubicBezTo>
                    <a:pt x="10844" y="10001"/>
                    <a:pt x="11204" y="9641"/>
                    <a:pt x="11420" y="9166"/>
                  </a:cubicBezTo>
                  <a:cubicBezTo>
                    <a:pt x="11679" y="8647"/>
                    <a:pt x="11737" y="8057"/>
                    <a:pt x="11579" y="7509"/>
                  </a:cubicBezTo>
                  <a:cubicBezTo>
                    <a:pt x="11363" y="6876"/>
                    <a:pt x="10815" y="6444"/>
                    <a:pt x="10355" y="5968"/>
                  </a:cubicBezTo>
                  <a:cubicBezTo>
                    <a:pt x="9678" y="5292"/>
                    <a:pt x="9476" y="4456"/>
                    <a:pt x="9404" y="3535"/>
                  </a:cubicBezTo>
                  <a:cubicBezTo>
                    <a:pt x="9361" y="2901"/>
                    <a:pt x="9462" y="1735"/>
                    <a:pt x="8958" y="1259"/>
                  </a:cubicBezTo>
                  <a:cubicBezTo>
                    <a:pt x="8448" y="772"/>
                    <a:pt x="8010" y="1"/>
                    <a:pt x="6866" y="1"/>
                  </a:cubicBezTo>
                  <a:close/>
                </a:path>
              </a:pathLst>
            </a:custGeom>
            <a:solidFill>
              <a:srgbClr val="CD2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5;p35">
              <a:extLst>
                <a:ext uri="{FF2B5EF4-FFF2-40B4-BE49-F238E27FC236}">
                  <a16:creationId xmlns:a16="http://schemas.microsoft.com/office/drawing/2014/main" id="{6A2908F5-8567-4CF9-8EC9-3D3E2700F9BA}"/>
                </a:ext>
              </a:extLst>
            </p:cNvPr>
            <p:cNvSpPr/>
            <p:nvPr/>
          </p:nvSpPr>
          <p:spPr>
            <a:xfrm flipH="1">
              <a:off x="1882895" y="2098506"/>
              <a:ext cx="929252" cy="619637"/>
            </a:xfrm>
            <a:custGeom>
              <a:avLst/>
              <a:gdLst/>
              <a:ahLst/>
              <a:cxnLst/>
              <a:rect l="l" t="t" r="r" b="b"/>
              <a:pathLst>
                <a:path w="24995" h="16667" extrusionOk="0">
                  <a:moveTo>
                    <a:pt x="21890" y="0"/>
                  </a:moveTo>
                  <a:cubicBezTo>
                    <a:pt x="21377" y="0"/>
                    <a:pt x="20882" y="160"/>
                    <a:pt x="20565" y="492"/>
                  </a:cubicBezTo>
                  <a:cubicBezTo>
                    <a:pt x="17340" y="3862"/>
                    <a:pt x="12371" y="10213"/>
                    <a:pt x="12371" y="10213"/>
                  </a:cubicBezTo>
                  <a:lnTo>
                    <a:pt x="87" y="4481"/>
                  </a:lnTo>
                  <a:lnTo>
                    <a:pt x="0" y="8168"/>
                  </a:lnTo>
                  <a:cubicBezTo>
                    <a:pt x="0" y="8168"/>
                    <a:pt x="8641" y="15945"/>
                    <a:pt x="12717" y="16636"/>
                  </a:cubicBezTo>
                  <a:cubicBezTo>
                    <a:pt x="12841" y="16657"/>
                    <a:pt x="12969" y="16667"/>
                    <a:pt x="13099" y="16667"/>
                  </a:cubicBezTo>
                  <a:cubicBezTo>
                    <a:pt x="17417" y="16667"/>
                    <a:pt x="24995" y="5616"/>
                    <a:pt x="23835" y="1226"/>
                  </a:cubicBezTo>
                  <a:cubicBezTo>
                    <a:pt x="23620" y="430"/>
                    <a:pt x="22732" y="0"/>
                    <a:pt x="21890"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6;p35">
              <a:extLst>
                <a:ext uri="{FF2B5EF4-FFF2-40B4-BE49-F238E27FC236}">
                  <a16:creationId xmlns:a16="http://schemas.microsoft.com/office/drawing/2014/main" id="{83A47527-BAAF-4389-9B14-5F2D8493E6A1}"/>
                </a:ext>
              </a:extLst>
            </p:cNvPr>
            <p:cNvSpPr/>
            <p:nvPr/>
          </p:nvSpPr>
          <p:spPr>
            <a:xfrm flipH="1">
              <a:off x="1860700" y="2064786"/>
              <a:ext cx="431036" cy="529073"/>
            </a:xfrm>
            <a:custGeom>
              <a:avLst/>
              <a:gdLst/>
              <a:ahLst/>
              <a:cxnLst/>
              <a:rect l="l" t="t" r="r" b="b"/>
              <a:pathLst>
                <a:path w="11594" h="14231" extrusionOk="0">
                  <a:moveTo>
                    <a:pt x="8553" y="0"/>
                  </a:moveTo>
                  <a:cubicBezTo>
                    <a:pt x="8292" y="0"/>
                    <a:pt x="6901" y="151"/>
                    <a:pt x="4422" y="3070"/>
                  </a:cubicBezTo>
                  <a:cubicBezTo>
                    <a:pt x="1657" y="6310"/>
                    <a:pt x="0" y="8456"/>
                    <a:pt x="0" y="8456"/>
                  </a:cubicBezTo>
                  <a:lnTo>
                    <a:pt x="5934" y="14231"/>
                  </a:lnTo>
                  <a:cubicBezTo>
                    <a:pt x="5934" y="14231"/>
                    <a:pt x="11377" y="7448"/>
                    <a:pt x="11478" y="4726"/>
                  </a:cubicBezTo>
                  <a:cubicBezTo>
                    <a:pt x="11593" y="1860"/>
                    <a:pt x="10528" y="2"/>
                    <a:pt x="8814" y="2"/>
                  </a:cubicBezTo>
                  <a:lnTo>
                    <a:pt x="8598" y="2"/>
                  </a:lnTo>
                  <a:cubicBezTo>
                    <a:pt x="8598" y="2"/>
                    <a:pt x="8583" y="0"/>
                    <a:pt x="8553"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7;p35">
              <a:extLst>
                <a:ext uri="{FF2B5EF4-FFF2-40B4-BE49-F238E27FC236}">
                  <a16:creationId xmlns:a16="http://schemas.microsoft.com/office/drawing/2014/main" id="{8BA9AACF-80A2-4C0C-86BC-87023EF70A44}"/>
                </a:ext>
              </a:extLst>
            </p:cNvPr>
            <p:cNvSpPr/>
            <p:nvPr/>
          </p:nvSpPr>
          <p:spPr>
            <a:xfrm flipH="1">
              <a:off x="1523388" y="4761679"/>
              <a:ext cx="529556" cy="205629"/>
            </a:xfrm>
            <a:custGeom>
              <a:avLst/>
              <a:gdLst/>
              <a:ahLst/>
              <a:cxnLst/>
              <a:rect l="l" t="t" r="r" b="b"/>
              <a:pathLst>
                <a:path w="14244" h="5531" extrusionOk="0">
                  <a:moveTo>
                    <a:pt x="8411" y="0"/>
                  </a:moveTo>
                  <a:cubicBezTo>
                    <a:pt x="8411" y="0"/>
                    <a:pt x="8569" y="1397"/>
                    <a:pt x="5862" y="2564"/>
                  </a:cubicBezTo>
                  <a:cubicBezTo>
                    <a:pt x="4940" y="2938"/>
                    <a:pt x="3990" y="3226"/>
                    <a:pt x="3010" y="3413"/>
                  </a:cubicBezTo>
                  <a:cubicBezTo>
                    <a:pt x="720" y="3889"/>
                    <a:pt x="0" y="5530"/>
                    <a:pt x="0" y="5530"/>
                  </a:cubicBezTo>
                  <a:lnTo>
                    <a:pt x="14243" y="5530"/>
                  </a:lnTo>
                  <a:lnTo>
                    <a:pt x="14200" y="3039"/>
                  </a:lnTo>
                  <a:lnTo>
                    <a:pt x="14157" y="418"/>
                  </a:lnTo>
                  <a:lnTo>
                    <a:pt x="8411"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8;p35">
              <a:extLst>
                <a:ext uri="{FF2B5EF4-FFF2-40B4-BE49-F238E27FC236}">
                  <a16:creationId xmlns:a16="http://schemas.microsoft.com/office/drawing/2014/main" id="{5B6AADE5-F498-4B54-A892-EE146844BFCC}"/>
                </a:ext>
              </a:extLst>
            </p:cNvPr>
            <p:cNvSpPr/>
            <p:nvPr/>
          </p:nvSpPr>
          <p:spPr>
            <a:xfrm flipH="1">
              <a:off x="1523388" y="4856444"/>
              <a:ext cx="529556" cy="110863"/>
            </a:xfrm>
            <a:custGeom>
              <a:avLst/>
              <a:gdLst/>
              <a:ahLst/>
              <a:cxnLst/>
              <a:rect l="l" t="t" r="r" b="b"/>
              <a:pathLst>
                <a:path w="14244" h="2982" extrusionOk="0">
                  <a:moveTo>
                    <a:pt x="5862" y="0"/>
                  </a:moveTo>
                  <a:cubicBezTo>
                    <a:pt x="4940" y="389"/>
                    <a:pt x="3990" y="677"/>
                    <a:pt x="3010" y="864"/>
                  </a:cubicBezTo>
                  <a:cubicBezTo>
                    <a:pt x="720" y="1340"/>
                    <a:pt x="0" y="2981"/>
                    <a:pt x="0" y="2981"/>
                  </a:cubicBezTo>
                  <a:lnTo>
                    <a:pt x="14243" y="2981"/>
                  </a:lnTo>
                  <a:lnTo>
                    <a:pt x="14200" y="490"/>
                  </a:lnTo>
                  <a:cubicBezTo>
                    <a:pt x="12918" y="850"/>
                    <a:pt x="10960" y="1685"/>
                    <a:pt x="7590" y="1959"/>
                  </a:cubicBezTo>
                  <a:cubicBezTo>
                    <a:pt x="7201" y="1268"/>
                    <a:pt x="6510" y="576"/>
                    <a:pt x="5862"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9;p35">
              <a:extLst>
                <a:ext uri="{FF2B5EF4-FFF2-40B4-BE49-F238E27FC236}">
                  <a16:creationId xmlns:a16="http://schemas.microsoft.com/office/drawing/2014/main" id="{70BED11F-188E-4847-8DBF-B770C38E8C19}"/>
                </a:ext>
              </a:extLst>
            </p:cNvPr>
            <p:cNvSpPr/>
            <p:nvPr/>
          </p:nvSpPr>
          <p:spPr>
            <a:xfrm flipH="1">
              <a:off x="1457547" y="2912396"/>
              <a:ext cx="409622" cy="1923192"/>
            </a:xfrm>
            <a:custGeom>
              <a:avLst/>
              <a:gdLst/>
              <a:ahLst/>
              <a:cxnLst/>
              <a:rect l="l" t="t" r="r" b="b"/>
              <a:pathLst>
                <a:path w="11018" h="51730" extrusionOk="0">
                  <a:moveTo>
                    <a:pt x="4292" y="0"/>
                  </a:moveTo>
                  <a:cubicBezTo>
                    <a:pt x="2463" y="0"/>
                    <a:pt x="793" y="764"/>
                    <a:pt x="289" y="2578"/>
                  </a:cubicBezTo>
                  <a:cubicBezTo>
                    <a:pt x="101" y="3284"/>
                    <a:pt x="15" y="4983"/>
                    <a:pt x="1" y="7345"/>
                  </a:cubicBezTo>
                  <a:lnTo>
                    <a:pt x="1" y="7575"/>
                  </a:lnTo>
                  <a:cubicBezTo>
                    <a:pt x="1" y="7878"/>
                    <a:pt x="1" y="8195"/>
                    <a:pt x="15" y="8511"/>
                  </a:cubicBezTo>
                  <a:cubicBezTo>
                    <a:pt x="116" y="21516"/>
                    <a:pt x="2175" y="50102"/>
                    <a:pt x="2175" y="50102"/>
                  </a:cubicBezTo>
                  <a:lnTo>
                    <a:pt x="9794" y="51730"/>
                  </a:lnTo>
                  <a:cubicBezTo>
                    <a:pt x="9794" y="51730"/>
                    <a:pt x="10614" y="16029"/>
                    <a:pt x="10845" y="8511"/>
                  </a:cubicBezTo>
                  <a:cubicBezTo>
                    <a:pt x="10859" y="8123"/>
                    <a:pt x="10859" y="7806"/>
                    <a:pt x="10874" y="7575"/>
                  </a:cubicBezTo>
                  <a:cubicBezTo>
                    <a:pt x="10874" y="7489"/>
                    <a:pt x="10874" y="7403"/>
                    <a:pt x="10888" y="7345"/>
                  </a:cubicBezTo>
                  <a:cubicBezTo>
                    <a:pt x="10888" y="7331"/>
                    <a:pt x="10888" y="7316"/>
                    <a:pt x="10888" y="7302"/>
                  </a:cubicBezTo>
                  <a:cubicBezTo>
                    <a:pt x="11018" y="4349"/>
                    <a:pt x="10226" y="3313"/>
                    <a:pt x="9275" y="2132"/>
                  </a:cubicBezTo>
                  <a:cubicBezTo>
                    <a:pt x="8209" y="821"/>
                    <a:pt x="6179" y="0"/>
                    <a:pt x="4292"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0;p35">
              <a:extLst>
                <a:ext uri="{FF2B5EF4-FFF2-40B4-BE49-F238E27FC236}">
                  <a16:creationId xmlns:a16="http://schemas.microsoft.com/office/drawing/2014/main" id="{277B8C8C-5CEF-4B2D-831F-1D1B718CFC19}"/>
                </a:ext>
              </a:extLst>
            </p:cNvPr>
            <p:cNvSpPr/>
            <p:nvPr/>
          </p:nvSpPr>
          <p:spPr>
            <a:xfrm flipH="1">
              <a:off x="1457547" y="2912359"/>
              <a:ext cx="409622" cy="281694"/>
            </a:xfrm>
            <a:custGeom>
              <a:avLst/>
              <a:gdLst/>
              <a:ahLst/>
              <a:cxnLst/>
              <a:rect l="l" t="t" r="r" b="b"/>
              <a:pathLst>
                <a:path w="11018" h="7577" extrusionOk="0">
                  <a:moveTo>
                    <a:pt x="4291" y="0"/>
                  </a:moveTo>
                  <a:cubicBezTo>
                    <a:pt x="2473" y="0"/>
                    <a:pt x="798" y="762"/>
                    <a:pt x="289" y="2579"/>
                  </a:cubicBezTo>
                  <a:cubicBezTo>
                    <a:pt x="101" y="3285"/>
                    <a:pt x="15" y="4984"/>
                    <a:pt x="1" y="7332"/>
                  </a:cubicBezTo>
                  <a:lnTo>
                    <a:pt x="1" y="7576"/>
                  </a:lnTo>
                  <a:lnTo>
                    <a:pt x="10874" y="7576"/>
                  </a:lnTo>
                  <a:cubicBezTo>
                    <a:pt x="10874" y="7476"/>
                    <a:pt x="10874" y="7404"/>
                    <a:pt x="10888" y="7332"/>
                  </a:cubicBezTo>
                  <a:cubicBezTo>
                    <a:pt x="10888" y="7332"/>
                    <a:pt x="10888" y="7317"/>
                    <a:pt x="10888" y="7303"/>
                  </a:cubicBezTo>
                  <a:cubicBezTo>
                    <a:pt x="11018" y="4350"/>
                    <a:pt x="10226" y="3314"/>
                    <a:pt x="9275" y="2133"/>
                  </a:cubicBezTo>
                  <a:cubicBezTo>
                    <a:pt x="8219" y="820"/>
                    <a:pt x="6178" y="0"/>
                    <a:pt x="4291"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1;p35">
              <a:extLst>
                <a:ext uri="{FF2B5EF4-FFF2-40B4-BE49-F238E27FC236}">
                  <a16:creationId xmlns:a16="http://schemas.microsoft.com/office/drawing/2014/main" id="{8214F01B-9256-4DEF-A513-9577693CFF2A}"/>
                </a:ext>
              </a:extLst>
            </p:cNvPr>
            <p:cNvSpPr/>
            <p:nvPr/>
          </p:nvSpPr>
          <p:spPr>
            <a:xfrm flipH="1">
              <a:off x="1982791" y="4761679"/>
              <a:ext cx="537549" cy="205629"/>
            </a:xfrm>
            <a:custGeom>
              <a:avLst/>
              <a:gdLst/>
              <a:ahLst/>
              <a:cxnLst/>
              <a:rect l="l" t="t" r="r" b="b"/>
              <a:pathLst>
                <a:path w="14459" h="5531" extrusionOk="0">
                  <a:moveTo>
                    <a:pt x="8727" y="0"/>
                  </a:moveTo>
                  <a:cubicBezTo>
                    <a:pt x="8727" y="0"/>
                    <a:pt x="8799" y="1397"/>
                    <a:pt x="6034" y="2564"/>
                  </a:cubicBezTo>
                  <a:cubicBezTo>
                    <a:pt x="5098" y="2938"/>
                    <a:pt x="4133" y="3226"/>
                    <a:pt x="3140" y="3413"/>
                  </a:cubicBezTo>
                  <a:cubicBezTo>
                    <a:pt x="821" y="3889"/>
                    <a:pt x="0" y="5530"/>
                    <a:pt x="0" y="5530"/>
                  </a:cubicBezTo>
                  <a:lnTo>
                    <a:pt x="14257" y="5530"/>
                  </a:lnTo>
                  <a:lnTo>
                    <a:pt x="14344" y="3039"/>
                  </a:lnTo>
                  <a:lnTo>
                    <a:pt x="14459" y="418"/>
                  </a:lnTo>
                  <a:lnTo>
                    <a:pt x="8727"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2;p35">
              <a:extLst>
                <a:ext uri="{FF2B5EF4-FFF2-40B4-BE49-F238E27FC236}">
                  <a16:creationId xmlns:a16="http://schemas.microsoft.com/office/drawing/2014/main" id="{4E4ED6E1-43B8-464A-A7A5-D6C5751D967D}"/>
                </a:ext>
              </a:extLst>
            </p:cNvPr>
            <p:cNvSpPr/>
            <p:nvPr/>
          </p:nvSpPr>
          <p:spPr>
            <a:xfrm flipH="1">
              <a:off x="1987066" y="4856444"/>
              <a:ext cx="533274" cy="110863"/>
            </a:xfrm>
            <a:custGeom>
              <a:avLst/>
              <a:gdLst/>
              <a:ahLst/>
              <a:cxnLst/>
              <a:rect l="l" t="t" r="r" b="b"/>
              <a:pathLst>
                <a:path w="14344" h="2982" extrusionOk="0">
                  <a:moveTo>
                    <a:pt x="6034" y="0"/>
                  </a:moveTo>
                  <a:cubicBezTo>
                    <a:pt x="5098" y="389"/>
                    <a:pt x="4133" y="677"/>
                    <a:pt x="3140" y="864"/>
                  </a:cubicBezTo>
                  <a:cubicBezTo>
                    <a:pt x="821" y="1340"/>
                    <a:pt x="0" y="2981"/>
                    <a:pt x="0" y="2981"/>
                  </a:cubicBezTo>
                  <a:lnTo>
                    <a:pt x="14257" y="2981"/>
                  </a:lnTo>
                  <a:lnTo>
                    <a:pt x="14344" y="490"/>
                  </a:lnTo>
                  <a:lnTo>
                    <a:pt x="14344" y="490"/>
                  </a:lnTo>
                  <a:cubicBezTo>
                    <a:pt x="13048" y="850"/>
                    <a:pt x="11046" y="1685"/>
                    <a:pt x="7647" y="1959"/>
                  </a:cubicBezTo>
                  <a:cubicBezTo>
                    <a:pt x="7302" y="1268"/>
                    <a:pt x="6654" y="576"/>
                    <a:pt x="6034"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3;p35">
              <a:extLst>
                <a:ext uri="{FF2B5EF4-FFF2-40B4-BE49-F238E27FC236}">
                  <a16:creationId xmlns:a16="http://schemas.microsoft.com/office/drawing/2014/main" id="{2BB7F30C-68B3-4FCE-9F05-D0ED22226CDF}"/>
                </a:ext>
              </a:extLst>
            </p:cNvPr>
            <p:cNvSpPr/>
            <p:nvPr/>
          </p:nvSpPr>
          <p:spPr>
            <a:xfrm flipH="1">
              <a:off x="1776121" y="2999651"/>
              <a:ext cx="486170" cy="1834338"/>
            </a:xfrm>
            <a:custGeom>
              <a:avLst/>
              <a:gdLst/>
              <a:ahLst/>
              <a:cxnLst/>
              <a:rect l="l" t="t" r="r" b="b"/>
              <a:pathLst>
                <a:path w="13077" h="49340" extrusionOk="0">
                  <a:moveTo>
                    <a:pt x="13077" y="1"/>
                  </a:moveTo>
                  <a:lnTo>
                    <a:pt x="3514" y="289"/>
                  </a:lnTo>
                  <a:cubicBezTo>
                    <a:pt x="3514" y="289"/>
                    <a:pt x="3154" y="2362"/>
                    <a:pt x="2665" y="5315"/>
                  </a:cubicBezTo>
                  <a:cubicBezTo>
                    <a:pt x="2550" y="5992"/>
                    <a:pt x="2420" y="6726"/>
                    <a:pt x="2305" y="7489"/>
                  </a:cubicBezTo>
                  <a:cubicBezTo>
                    <a:pt x="1369" y="13264"/>
                    <a:pt x="217" y="20897"/>
                    <a:pt x="145" y="24036"/>
                  </a:cubicBezTo>
                  <a:cubicBezTo>
                    <a:pt x="1" y="29379"/>
                    <a:pt x="562" y="47510"/>
                    <a:pt x="562" y="47510"/>
                  </a:cubicBezTo>
                  <a:lnTo>
                    <a:pt x="9001" y="49339"/>
                  </a:lnTo>
                  <a:cubicBezTo>
                    <a:pt x="9001" y="49339"/>
                    <a:pt x="9837" y="29797"/>
                    <a:pt x="9837" y="25304"/>
                  </a:cubicBezTo>
                  <a:cubicBezTo>
                    <a:pt x="10182" y="22510"/>
                    <a:pt x="11277" y="13898"/>
                    <a:pt x="12098" y="7504"/>
                  </a:cubicBezTo>
                  <a:cubicBezTo>
                    <a:pt x="12198" y="6740"/>
                    <a:pt x="12299" y="6006"/>
                    <a:pt x="12386" y="5315"/>
                  </a:cubicBezTo>
                  <a:cubicBezTo>
                    <a:pt x="12789" y="2204"/>
                    <a:pt x="13077" y="1"/>
                    <a:pt x="13077"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4;p35">
              <a:extLst>
                <a:ext uri="{FF2B5EF4-FFF2-40B4-BE49-F238E27FC236}">
                  <a16:creationId xmlns:a16="http://schemas.microsoft.com/office/drawing/2014/main" id="{C4CB0D6C-BA34-427B-A04A-FC4978D6EB59}"/>
                </a:ext>
              </a:extLst>
            </p:cNvPr>
            <p:cNvSpPr/>
            <p:nvPr/>
          </p:nvSpPr>
          <p:spPr>
            <a:xfrm flipH="1">
              <a:off x="1776121" y="2999651"/>
              <a:ext cx="386572" cy="194401"/>
            </a:xfrm>
            <a:custGeom>
              <a:avLst/>
              <a:gdLst/>
              <a:ahLst/>
              <a:cxnLst/>
              <a:rect l="l" t="t" r="r" b="b"/>
              <a:pathLst>
                <a:path w="10398" h="5229" extrusionOk="0">
                  <a:moveTo>
                    <a:pt x="10398" y="1"/>
                  </a:moveTo>
                  <a:lnTo>
                    <a:pt x="835" y="289"/>
                  </a:lnTo>
                  <a:cubicBezTo>
                    <a:pt x="835" y="289"/>
                    <a:pt x="475" y="2319"/>
                    <a:pt x="0" y="5228"/>
                  </a:cubicBezTo>
                  <a:lnTo>
                    <a:pt x="9721" y="5228"/>
                  </a:lnTo>
                  <a:cubicBezTo>
                    <a:pt x="10110" y="2161"/>
                    <a:pt x="10398" y="1"/>
                    <a:pt x="10398"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5;p35">
              <a:extLst>
                <a:ext uri="{FF2B5EF4-FFF2-40B4-BE49-F238E27FC236}">
                  <a16:creationId xmlns:a16="http://schemas.microsoft.com/office/drawing/2014/main" id="{72AE5CFB-5882-4126-818D-6D579C3CFDEF}"/>
                </a:ext>
              </a:extLst>
            </p:cNvPr>
            <p:cNvSpPr/>
            <p:nvPr/>
          </p:nvSpPr>
          <p:spPr>
            <a:xfrm flipH="1">
              <a:off x="1457547" y="2050324"/>
              <a:ext cx="763514" cy="1050041"/>
            </a:xfrm>
            <a:custGeom>
              <a:avLst/>
              <a:gdLst/>
              <a:ahLst/>
              <a:cxnLst/>
              <a:rect l="l" t="t" r="r" b="b"/>
              <a:pathLst>
                <a:path w="20537" h="28244" extrusionOk="0">
                  <a:moveTo>
                    <a:pt x="12355" y="0"/>
                  </a:moveTo>
                  <a:cubicBezTo>
                    <a:pt x="12269" y="0"/>
                    <a:pt x="12183" y="1"/>
                    <a:pt x="12097" y="2"/>
                  </a:cubicBezTo>
                  <a:cubicBezTo>
                    <a:pt x="9865" y="2"/>
                    <a:pt x="7561" y="247"/>
                    <a:pt x="7561" y="247"/>
                  </a:cubicBezTo>
                  <a:cubicBezTo>
                    <a:pt x="7273" y="276"/>
                    <a:pt x="6985" y="319"/>
                    <a:pt x="6697" y="391"/>
                  </a:cubicBezTo>
                  <a:cubicBezTo>
                    <a:pt x="6495" y="449"/>
                    <a:pt x="6308" y="521"/>
                    <a:pt x="6107" y="593"/>
                  </a:cubicBezTo>
                  <a:cubicBezTo>
                    <a:pt x="5588" y="780"/>
                    <a:pt x="5142" y="1140"/>
                    <a:pt x="4839" y="1601"/>
                  </a:cubicBezTo>
                  <a:cubicBezTo>
                    <a:pt x="4551" y="2119"/>
                    <a:pt x="4364" y="4265"/>
                    <a:pt x="4249" y="6684"/>
                  </a:cubicBezTo>
                  <a:cubicBezTo>
                    <a:pt x="4076" y="9997"/>
                    <a:pt x="4033" y="13799"/>
                    <a:pt x="4033" y="14620"/>
                  </a:cubicBezTo>
                  <a:cubicBezTo>
                    <a:pt x="3428" y="17413"/>
                    <a:pt x="1009" y="23087"/>
                    <a:pt x="0" y="28243"/>
                  </a:cubicBezTo>
                  <a:lnTo>
                    <a:pt x="20537" y="28243"/>
                  </a:lnTo>
                  <a:cubicBezTo>
                    <a:pt x="20321" y="26731"/>
                    <a:pt x="19428" y="20610"/>
                    <a:pt x="18650" y="17413"/>
                  </a:cubicBezTo>
                  <a:cubicBezTo>
                    <a:pt x="18535" y="16909"/>
                    <a:pt x="18391" y="16405"/>
                    <a:pt x="18204" y="15916"/>
                  </a:cubicBezTo>
                  <a:cubicBezTo>
                    <a:pt x="18938" y="11077"/>
                    <a:pt x="19399" y="7059"/>
                    <a:pt x="19457" y="4553"/>
                  </a:cubicBezTo>
                  <a:cubicBezTo>
                    <a:pt x="19500" y="3127"/>
                    <a:pt x="19399" y="2191"/>
                    <a:pt x="19154" y="1874"/>
                  </a:cubicBezTo>
                  <a:cubicBezTo>
                    <a:pt x="18722" y="1313"/>
                    <a:pt x="18016" y="938"/>
                    <a:pt x="16922" y="636"/>
                  </a:cubicBezTo>
                  <a:cubicBezTo>
                    <a:pt x="16692" y="564"/>
                    <a:pt x="16461" y="506"/>
                    <a:pt x="16216" y="449"/>
                  </a:cubicBezTo>
                  <a:cubicBezTo>
                    <a:pt x="16015" y="405"/>
                    <a:pt x="15799" y="362"/>
                    <a:pt x="15568" y="319"/>
                  </a:cubicBezTo>
                  <a:cubicBezTo>
                    <a:pt x="15280" y="276"/>
                    <a:pt x="14963" y="218"/>
                    <a:pt x="14618" y="161"/>
                  </a:cubicBezTo>
                  <a:cubicBezTo>
                    <a:pt x="13867" y="57"/>
                    <a:pt x="13116" y="0"/>
                    <a:pt x="12355" y="0"/>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6;p35">
              <a:extLst>
                <a:ext uri="{FF2B5EF4-FFF2-40B4-BE49-F238E27FC236}">
                  <a16:creationId xmlns:a16="http://schemas.microsoft.com/office/drawing/2014/main" id="{B523442C-9AD1-4FCD-93F6-C617E2012215}"/>
                </a:ext>
              </a:extLst>
            </p:cNvPr>
            <p:cNvSpPr/>
            <p:nvPr/>
          </p:nvSpPr>
          <p:spPr>
            <a:xfrm flipH="1">
              <a:off x="1633694" y="2050361"/>
              <a:ext cx="345379" cy="254926"/>
            </a:xfrm>
            <a:custGeom>
              <a:avLst/>
              <a:gdLst/>
              <a:ahLst/>
              <a:cxnLst/>
              <a:rect l="l" t="t" r="r" b="b"/>
              <a:pathLst>
                <a:path w="9290" h="6857" extrusionOk="0">
                  <a:moveTo>
                    <a:pt x="5571" y="0"/>
                  </a:moveTo>
                  <a:cubicBezTo>
                    <a:pt x="3350" y="0"/>
                    <a:pt x="1052" y="246"/>
                    <a:pt x="1052" y="246"/>
                  </a:cubicBezTo>
                  <a:cubicBezTo>
                    <a:pt x="764" y="275"/>
                    <a:pt x="476" y="318"/>
                    <a:pt x="188" y="390"/>
                  </a:cubicBezTo>
                  <a:cubicBezTo>
                    <a:pt x="1" y="448"/>
                    <a:pt x="1513" y="5315"/>
                    <a:pt x="2809" y="6856"/>
                  </a:cubicBezTo>
                  <a:cubicBezTo>
                    <a:pt x="5805" y="3414"/>
                    <a:pt x="9290" y="361"/>
                    <a:pt x="9059" y="318"/>
                  </a:cubicBezTo>
                  <a:cubicBezTo>
                    <a:pt x="8771" y="275"/>
                    <a:pt x="8454" y="217"/>
                    <a:pt x="8109" y="160"/>
                  </a:cubicBezTo>
                  <a:cubicBezTo>
                    <a:pt x="7386" y="42"/>
                    <a:pt x="6485" y="0"/>
                    <a:pt x="5571"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7;p35">
              <a:extLst>
                <a:ext uri="{FF2B5EF4-FFF2-40B4-BE49-F238E27FC236}">
                  <a16:creationId xmlns:a16="http://schemas.microsoft.com/office/drawing/2014/main" id="{8D43B27C-013B-4FE5-BC39-ECAF0FAD35B7}"/>
                </a:ext>
              </a:extLst>
            </p:cNvPr>
            <p:cNvSpPr/>
            <p:nvPr/>
          </p:nvSpPr>
          <p:spPr>
            <a:xfrm flipH="1">
              <a:off x="1658306" y="2319154"/>
              <a:ext cx="152093" cy="174139"/>
            </a:xfrm>
            <a:custGeom>
              <a:avLst/>
              <a:gdLst/>
              <a:ahLst/>
              <a:cxnLst/>
              <a:rect l="l" t="t" r="r" b="b"/>
              <a:pathLst>
                <a:path w="4091" h="4684" extrusionOk="0">
                  <a:moveTo>
                    <a:pt x="0" y="1"/>
                  </a:moveTo>
                  <a:lnTo>
                    <a:pt x="0" y="3270"/>
                  </a:lnTo>
                  <a:cubicBezTo>
                    <a:pt x="0" y="3270"/>
                    <a:pt x="87" y="4220"/>
                    <a:pt x="1368" y="4580"/>
                  </a:cubicBezTo>
                  <a:cubicBezTo>
                    <a:pt x="1620" y="4652"/>
                    <a:pt x="1870" y="4684"/>
                    <a:pt x="2108" y="4684"/>
                  </a:cubicBezTo>
                  <a:cubicBezTo>
                    <a:pt x="3069" y="4684"/>
                    <a:pt x="3857" y="4169"/>
                    <a:pt x="3961" y="3673"/>
                  </a:cubicBezTo>
                  <a:cubicBezTo>
                    <a:pt x="4090" y="2996"/>
                    <a:pt x="4004" y="145"/>
                    <a:pt x="4004" y="87"/>
                  </a:cubicBezTo>
                  <a:lnTo>
                    <a:pt x="0"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8;p35">
              <a:extLst>
                <a:ext uri="{FF2B5EF4-FFF2-40B4-BE49-F238E27FC236}">
                  <a16:creationId xmlns:a16="http://schemas.microsoft.com/office/drawing/2014/main" id="{99289335-318A-4455-A359-684274128395}"/>
                </a:ext>
              </a:extLst>
            </p:cNvPr>
            <p:cNvSpPr/>
            <p:nvPr/>
          </p:nvSpPr>
          <p:spPr>
            <a:xfrm flipH="1">
              <a:off x="1677601" y="1683084"/>
              <a:ext cx="335713" cy="560079"/>
            </a:xfrm>
            <a:custGeom>
              <a:avLst/>
              <a:gdLst/>
              <a:ahLst/>
              <a:cxnLst/>
              <a:rect l="l" t="t" r="r" b="b"/>
              <a:pathLst>
                <a:path w="9030" h="15065" extrusionOk="0">
                  <a:moveTo>
                    <a:pt x="1066" y="1"/>
                  </a:moveTo>
                  <a:cubicBezTo>
                    <a:pt x="778" y="318"/>
                    <a:pt x="591" y="865"/>
                    <a:pt x="562" y="1931"/>
                  </a:cubicBezTo>
                  <a:cubicBezTo>
                    <a:pt x="648" y="3616"/>
                    <a:pt x="792" y="3961"/>
                    <a:pt x="591" y="4408"/>
                  </a:cubicBezTo>
                  <a:cubicBezTo>
                    <a:pt x="389" y="4825"/>
                    <a:pt x="0" y="4797"/>
                    <a:pt x="29" y="4998"/>
                  </a:cubicBezTo>
                  <a:cubicBezTo>
                    <a:pt x="43" y="5200"/>
                    <a:pt x="691" y="5272"/>
                    <a:pt x="691" y="5848"/>
                  </a:cubicBezTo>
                  <a:cubicBezTo>
                    <a:pt x="706" y="6453"/>
                    <a:pt x="691" y="7360"/>
                    <a:pt x="907" y="7533"/>
                  </a:cubicBezTo>
                  <a:cubicBezTo>
                    <a:pt x="1113" y="7710"/>
                    <a:pt x="1470" y="7803"/>
                    <a:pt x="1931" y="7803"/>
                  </a:cubicBezTo>
                  <a:cubicBezTo>
                    <a:pt x="2181" y="7803"/>
                    <a:pt x="2461" y="7776"/>
                    <a:pt x="2765" y="7720"/>
                  </a:cubicBezTo>
                  <a:cubicBezTo>
                    <a:pt x="2866" y="7706"/>
                    <a:pt x="2952" y="7691"/>
                    <a:pt x="3024" y="7691"/>
                  </a:cubicBezTo>
                  <a:cubicBezTo>
                    <a:pt x="3077" y="7686"/>
                    <a:pt x="3125" y="7684"/>
                    <a:pt x="3170" y="7684"/>
                  </a:cubicBezTo>
                  <a:cubicBezTo>
                    <a:pt x="3653" y="7684"/>
                    <a:pt x="3702" y="7954"/>
                    <a:pt x="3716" y="8152"/>
                  </a:cubicBezTo>
                  <a:cubicBezTo>
                    <a:pt x="3759" y="8671"/>
                    <a:pt x="3586" y="9189"/>
                    <a:pt x="3240" y="9578"/>
                  </a:cubicBezTo>
                  <a:cubicBezTo>
                    <a:pt x="2924" y="9938"/>
                    <a:pt x="2016" y="10082"/>
                    <a:pt x="2016" y="10082"/>
                  </a:cubicBezTo>
                  <a:cubicBezTo>
                    <a:pt x="2016" y="10082"/>
                    <a:pt x="3039" y="14834"/>
                    <a:pt x="3989" y="15065"/>
                  </a:cubicBezTo>
                  <a:cubicBezTo>
                    <a:pt x="4781" y="14474"/>
                    <a:pt x="7518" y="11508"/>
                    <a:pt x="9030" y="10039"/>
                  </a:cubicBezTo>
                  <a:cubicBezTo>
                    <a:pt x="8065" y="9722"/>
                    <a:pt x="7100" y="9203"/>
                    <a:pt x="6783" y="8267"/>
                  </a:cubicBezTo>
                  <a:cubicBezTo>
                    <a:pt x="6466" y="7331"/>
                    <a:pt x="6740" y="4998"/>
                    <a:pt x="6740" y="4998"/>
                  </a:cubicBezTo>
                  <a:lnTo>
                    <a:pt x="6740" y="4998"/>
                  </a:lnTo>
                  <a:cubicBezTo>
                    <a:pt x="6740" y="4998"/>
                    <a:pt x="6817" y="5037"/>
                    <a:pt x="6955" y="5037"/>
                  </a:cubicBezTo>
                  <a:cubicBezTo>
                    <a:pt x="7070" y="5037"/>
                    <a:pt x="7227" y="5010"/>
                    <a:pt x="7417" y="4912"/>
                  </a:cubicBezTo>
                  <a:cubicBezTo>
                    <a:pt x="7849" y="4681"/>
                    <a:pt x="8223" y="2651"/>
                    <a:pt x="7518" y="2478"/>
                  </a:cubicBezTo>
                  <a:cubicBezTo>
                    <a:pt x="7436" y="2459"/>
                    <a:pt x="7359" y="2449"/>
                    <a:pt x="7284" y="2449"/>
                  </a:cubicBezTo>
                  <a:cubicBezTo>
                    <a:pt x="6752" y="2449"/>
                    <a:pt x="6395" y="2935"/>
                    <a:pt x="6193" y="3731"/>
                  </a:cubicBezTo>
                  <a:cubicBezTo>
                    <a:pt x="5530" y="3155"/>
                    <a:pt x="5401" y="2478"/>
                    <a:pt x="4652" y="2363"/>
                  </a:cubicBezTo>
                  <a:cubicBezTo>
                    <a:pt x="3903" y="2248"/>
                    <a:pt x="2204" y="2046"/>
                    <a:pt x="1512" y="1095"/>
                  </a:cubicBezTo>
                  <a:cubicBezTo>
                    <a:pt x="1282" y="764"/>
                    <a:pt x="1138" y="390"/>
                    <a:pt x="106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9;p35">
              <a:extLst>
                <a:ext uri="{FF2B5EF4-FFF2-40B4-BE49-F238E27FC236}">
                  <a16:creationId xmlns:a16="http://schemas.microsoft.com/office/drawing/2014/main" id="{3B712A9B-3049-4904-A451-20255F020A20}"/>
                </a:ext>
              </a:extLst>
            </p:cNvPr>
            <p:cNvSpPr/>
            <p:nvPr/>
          </p:nvSpPr>
          <p:spPr>
            <a:xfrm flipH="1">
              <a:off x="1677601" y="1846405"/>
              <a:ext cx="260763" cy="396758"/>
            </a:xfrm>
            <a:custGeom>
              <a:avLst/>
              <a:gdLst/>
              <a:ahLst/>
              <a:cxnLst/>
              <a:rect l="l" t="t" r="r" b="b"/>
              <a:pathLst>
                <a:path w="7014" h="10672" extrusionOk="0">
                  <a:moveTo>
                    <a:pt x="4292" y="0"/>
                  </a:moveTo>
                  <a:cubicBezTo>
                    <a:pt x="4234" y="303"/>
                    <a:pt x="4177" y="490"/>
                    <a:pt x="4148" y="634"/>
                  </a:cubicBezTo>
                  <a:cubicBezTo>
                    <a:pt x="3500" y="2665"/>
                    <a:pt x="1685" y="3169"/>
                    <a:pt x="1008" y="3298"/>
                  </a:cubicBezTo>
                  <a:cubicBezTo>
                    <a:pt x="1061" y="3293"/>
                    <a:pt x="1109" y="3291"/>
                    <a:pt x="1154" y="3291"/>
                  </a:cubicBezTo>
                  <a:cubicBezTo>
                    <a:pt x="1637" y="3291"/>
                    <a:pt x="1686" y="3561"/>
                    <a:pt x="1700" y="3759"/>
                  </a:cubicBezTo>
                  <a:cubicBezTo>
                    <a:pt x="1743" y="4278"/>
                    <a:pt x="1570" y="4796"/>
                    <a:pt x="1224" y="5185"/>
                  </a:cubicBezTo>
                  <a:cubicBezTo>
                    <a:pt x="908" y="5545"/>
                    <a:pt x="0" y="5689"/>
                    <a:pt x="0" y="5689"/>
                  </a:cubicBezTo>
                  <a:cubicBezTo>
                    <a:pt x="0" y="5689"/>
                    <a:pt x="1023" y="10441"/>
                    <a:pt x="1973" y="10672"/>
                  </a:cubicBezTo>
                  <a:cubicBezTo>
                    <a:pt x="2765" y="10081"/>
                    <a:pt x="5502" y="7115"/>
                    <a:pt x="7014" y="5646"/>
                  </a:cubicBezTo>
                  <a:cubicBezTo>
                    <a:pt x="6049" y="5329"/>
                    <a:pt x="5084" y="4810"/>
                    <a:pt x="4767" y="3874"/>
                  </a:cubicBezTo>
                  <a:cubicBezTo>
                    <a:pt x="4450" y="2938"/>
                    <a:pt x="4724" y="605"/>
                    <a:pt x="4724" y="605"/>
                  </a:cubicBezTo>
                  <a:cubicBezTo>
                    <a:pt x="4724" y="605"/>
                    <a:pt x="4378" y="519"/>
                    <a:pt x="429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0;p35">
              <a:extLst>
                <a:ext uri="{FF2B5EF4-FFF2-40B4-BE49-F238E27FC236}">
                  <a16:creationId xmlns:a16="http://schemas.microsoft.com/office/drawing/2014/main" id="{57000FF5-5779-420A-B9F5-A8C059B9151E}"/>
                </a:ext>
              </a:extLst>
            </p:cNvPr>
            <p:cNvSpPr/>
            <p:nvPr/>
          </p:nvSpPr>
          <p:spPr>
            <a:xfrm flipH="1">
              <a:off x="1734334" y="1790490"/>
              <a:ext cx="36471" cy="59707"/>
            </a:xfrm>
            <a:custGeom>
              <a:avLst/>
              <a:gdLst/>
              <a:ahLst/>
              <a:cxnLst/>
              <a:rect l="l" t="t" r="r" b="b"/>
              <a:pathLst>
                <a:path w="981" h="1606" extrusionOk="0">
                  <a:moveTo>
                    <a:pt x="786" y="1"/>
                  </a:moveTo>
                  <a:cubicBezTo>
                    <a:pt x="709" y="1"/>
                    <a:pt x="610" y="29"/>
                    <a:pt x="491" y="122"/>
                  </a:cubicBezTo>
                  <a:cubicBezTo>
                    <a:pt x="59" y="424"/>
                    <a:pt x="1" y="1605"/>
                    <a:pt x="447" y="1605"/>
                  </a:cubicBezTo>
                  <a:cubicBezTo>
                    <a:pt x="879" y="1605"/>
                    <a:pt x="908" y="871"/>
                    <a:pt x="606" y="799"/>
                  </a:cubicBezTo>
                  <a:cubicBezTo>
                    <a:pt x="548" y="784"/>
                    <a:pt x="476" y="770"/>
                    <a:pt x="404" y="755"/>
                  </a:cubicBezTo>
                  <a:cubicBezTo>
                    <a:pt x="404" y="755"/>
                    <a:pt x="476" y="79"/>
                    <a:pt x="980" y="79"/>
                  </a:cubicBezTo>
                  <a:cubicBezTo>
                    <a:pt x="980" y="79"/>
                    <a:pt x="913" y="1"/>
                    <a:pt x="786"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1;p35">
              <a:extLst>
                <a:ext uri="{FF2B5EF4-FFF2-40B4-BE49-F238E27FC236}">
                  <a16:creationId xmlns:a16="http://schemas.microsoft.com/office/drawing/2014/main" id="{97571026-0DEF-41A9-BF8A-A5623CB90DBC}"/>
                </a:ext>
              </a:extLst>
            </p:cNvPr>
            <p:cNvSpPr/>
            <p:nvPr/>
          </p:nvSpPr>
          <p:spPr>
            <a:xfrm flipH="1">
              <a:off x="2416466" y="1943290"/>
              <a:ext cx="492044" cy="734627"/>
            </a:xfrm>
            <a:custGeom>
              <a:avLst/>
              <a:gdLst/>
              <a:ahLst/>
              <a:cxnLst/>
              <a:rect l="l" t="t" r="r" b="b"/>
              <a:pathLst>
                <a:path w="13235" h="19760" extrusionOk="0">
                  <a:moveTo>
                    <a:pt x="0" y="1"/>
                  </a:moveTo>
                  <a:lnTo>
                    <a:pt x="576" y="1988"/>
                  </a:lnTo>
                  <a:cubicBezTo>
                    <a:pt x="2088" y="7101"/>
                    <a:pt x="2751" y="12444"/>
                    <a:pt x="2535" y="17772"/>
                  </a:cubicBezTo>
                  <a:lnTo>
                    <a:pt x="13235" y="19760"/>
                  </a:lnTo>
                  <a:lnTo>
                    <a:pt x="12904" y="332"/>
                  </a:lnTo>
                  <a:lnTo>
                    <a:pt x="0"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12;p35">
              <a:extLst>
                <a:ext uri="{FF2B5EF4-FFF2-40B4-BE49-F238E27FC236}">
                  <a16:creationId xmlns:a16="http://schemas.microsoft.com/office/drawing/2014/main" id="{C4076279-6029-49B9-8973-32FC8EDB52A7}"/>
                </a:ext>
              </a:extLst>
            </p:cNvPr>
            <p:cNvSpPr/>
            <p:nvPr/>
          </p:nvSpPr>
          <p:spPr>
            <a:xfrm flipH="1">
              <a:off x="2465689" y="2009168"/>
              <a:ext cx="368950" cy="574504"/>
            </a:xfrm>
            <a:custGeom>
              <a:avLst/>
              <a:gdLst/>
              <a:ahLst/>
              <a:cxnLst/>
              <a:rect l="l" t="t" r="r" b="b"/>
              <a:pathLst>
                <a:path w="9924" h="15453" extrusionOk="0">
                  <a:moveTo>
                    <a:pt x="1" y="0"/>
                  </a:moveTo>
                  <a:lnTo>
                    <a:pt x="1" y="0"/>
                  </a:lnTo>
                  <a:cubicBezTo>
                    <a:pt x="2089" y="4076"/>
                    <a:pt x="2204" y="14560"/>
                    <a:pt x="2204" y="14560"/>
                  </a:cubicBezTo>
                  <a:lnTo>
                    <a:pt x="9923" y="15453"/>
                  </a:lnTo>
                  <a:lnTo>
                    <a:pt x="9592" y="332"/>
                  </a:lnTo>
                  <a:lnTo>
                    <a:pt x="1" y="0"/>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3;p35">
              <a:extLst>
                <a:ext uri="{FF2B5EF4-FFF2-40B4-BE49-F238E27FC236}">
                  <a16:creationId xmlns:a16="http://schemas.microsoft.com/office/drawing/2014/main" id="{D503D9F9-8857-4AE3-900A-7BCA468A1319}"/>
                </a:ext>
              </a:extLst>
            </p:cNvPr>
            <p:cNvSpPr/>
            <p:nvPr/>
          </p:nvSpPr>
          <p:spPr>
            <a:xfrm flipH="1">
              <a:off x="2758574" y="2220113"/>
              <a:ext cx="124768" cy="152614"/>
            </a:xfrm>
            <a:custGeom>
              <a:avLst/>
              <a:gdLst/>
              <a:ahLst/>
              <a:cxnLst/>
              <a:rect l="l" t="t" r="r" b="b"/>
              <a:pathLst>
                <a:path w="3356" h="4105" extrusionOk="0">
                  <a:moveTo>
                    <a:pt x="302" y="0"/>
                  </a:moveTo>
                  <a:cubicBezTo>
                    <a:pt x="259" y="0"/>
                    <a:pt x="245" y="0"/>
                    <a:pt x="245" y="15"/>
                  </a:cubicBezTo>
                  <a:cubicBezTo>
                    <a:pt x="0" y="346"/>
                    <a:pt x="418" y="1210"/>
                    <a:pt x="418" y="1210"/>
                  </a:cubicBezTo>
                  <a:cubicBezTo>
                    <a:pt x="418" y="1210"/>
                    <a:pt x="259" y="1700"/>
                    <a:pt x="202" y="1930"/>
                  </a:cubicBezTo>
                  <a:cubicBezTo>
                    <a:pt x="158" y="2161"/>
                    <a:pt x="547" y="2362"/>
                    <a:pt x="547" y="2362"/>
                  </a:cubicBezTo>
                  <a:cubicBezTo>
                    <a:pt x="533" y="2578"/>
                    <a:pt x="533" y="2794"/>
                    <a:pt x="576" y="3010"/>
                  </a:cubicBezTo>
                  <a:cubicBezTo>
                    <a:pt x="619" y="3126"/>
                    <a:pt x="1008" y="3212"/>
                    <a:pt x="1008" y="3212"/>
                  </a:cubicBezTo>
                  <a:lnTo>
                    <a:pt x="1023" y="3514"/>
                  </a:lnTo>
                  <a:lnTo>
                    <a:pt x="1066" y="3975"/>
                  </a:lnTo>
                  <a:cubicBezTo>
                    <a:pt x="1282" y="4047"/>
                    <a:pt x="1527" y="4090"/>
                    <a:pt x="1757" y="4105"/>
                  </a:cubicBezTo>
                  <a:cubicBezTo>
                    <a:pt x="2016" y="4090"/>
                    <a:pt x="3125" y="3975"/>
                    <a:pt x="3269" y="3817"/>
                  </a:cubicBezTo>
                  <a:cubicBezTo>
                    <a:pt x="3341" y="3702"/>
                    <a:pt x="3356" y="3572"/>
                    <a:pt x="3312" y="3457"/>
                  </a:cubicBezTo>
                  <a:cubicBezTo>
                    <a:pt x="3284" y="3327"/>
                    <a:pt x="3226" y="3212"/>
                    <a:pt x="3140" y="3111"/>
                  </a:cubicBezTo>
                  <a:cubicBezTo>
                    <a:pt x="3124" y="3102"/>
                    <a:pt x="3096" y="3099"/>
                    <a:pt x="3060" y="3099"/>
                  </a:cubicBezTo>
                  <a:cubicBezTo>
                    <a:pt x="2859" y="3099"/>
                    <a:pt x="2396" y="3214"/>
                    <a:pt x="2347" y="3226"/>
                  </a:cubicBezTo>
                  <a:lnTo>
                    <a:pt x="2333" y="3226"/>
                  </a:lnTo>
                  <a:cubicBezTo>
                    <a:pt x="2333" y="3226"/>
                    <a:pt x="2506" y="3068"/>
                    <a:pt x="2650" y="2938"/>
                  </a:cubicBezTo>
                  <a:cubicBezTo>
                    <a:pt x="2751" y="2809"/>
                    <a:pt x="2780" y="2636"/>
                    <a:pt x="2751" y="2477"/>
                  </a:cubicBezTo>
                  <a:cubicBezTo>
                    <a:pt x="2751" y="2405"/>
                    <a:pt x="2736" y="2333"/>
                    <a:pt x="2736" y="2261"/>
                  </a:cubicBezTo>
                  <a:cubicBezTo>
                    <a:pt x="2852" y="2161"/>
                    <a:pt x="2650" y="1340"/>
                    <a:pt x="2650" y="1340"/>
                  </a:cubicBezTo>
                  <a:cubicBezTo>
                    <a:pt x="2794" y="1311"/>
                    <a:pt x="2952" y="1253"/>
                    <a:pt x="3068" y="1167"/>
                  </a:cubicBezTo>
                  <a:cubicBezTo>
                    <a:pt x="3096" y="1138"/>
                    <a:pt x="3111" y="1124"/>
                    <a:pt x="3140" y="1095"/>
                  </a:cubicBezTo>
                  <a:cubicBezTo>
                    <a:pt x="3240" y="850"/>
                    <a:pt x="3183" y="562"/>
                    <a:pt x="2981" y="389"/>
                  </a:cubicBezTo>
                  <a:cubicBezTo>
                    <a:pt x="2794" y="274"/>
                    <a:pt x="677" y="0"/>
                    <a:pt x="302"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14;p35">
              <a:extLst>
                <a:ext uri="{FF2B5EF4-FFF2-40B4-BE49-F238E27FC236}">
                  <a16:creationId xmlns:a16="http://schemas.microsoft.com/office/drawing/2014/main" id="{B01C729E-D790-4FC1-8C08-24B4878AB264}"/>
                </a:ext>
              </a:extLst>
            </p:cNvPr>
            <p:cNvSpPr/>
            <p:nvPr/>
          </p:nvSpPr>
          <p:spPr>
            <a:xfrm flipH="1">
              <a:off x="2769281" y="2258183"/>
              <a:ext cx="72868" cy="11748"/>
            </a:xfrm>
            <a:custGeom>
              <a:avLst/>
              <a:gdLst/>
              <a:ahLst/>
              <a:cxnLst/>
              <a:rect l="l" t="t" r="r" b="b"/>
              <a:pathLst>
                <a:path w="1960" h="316" extrusionOk="0">
                  <a:moveTo>
                    <a:pt x="863" y="1"/>
                  </a:moveTo>
                  <a:cubicBezTo>
                    <a:pt x="563" y="1"/>
                    <a:pt x="268" y="70"/>
                    <a:pt x="1" y="186"/>
                  </a:cubicBezTo>
                  <a:lnTo>
                    <a:pt x="1542" y="316"/>
                  </a:lnTo>
                  <a:cubicBezTo>
                    <a:pt x="1686" y="287"/>
                    <a:pt x="1830" y="229"/>
                    <a:pt x="1960" y="143"/>
                  </a:cubicBezTo>
                  <a:cubicBezTo>
                    <a:pt x="1758" y="129"/>
                    <a:pt x="1470" y="28"/>
                    <a:pt x="1081" y="13"/>
                  </a:cubicBezTo>
                  <a:cubicBezTo>
                    <a:pt x="1008" y="5"/>
                    <a:pt x="935" y="1"/>
                    <a:pt x="86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15;p35">
              <a:extLst>
                <a:ext uri="{FF2B5EF4-FFF2-40B4-BE49-F238E27FC236}">
                  <a16:creationId xmlns:a16="http://schemas.microsoft.com/office/drawing/2014/main" id="{AADD022D-D35F-4456-B046-0D2FB94104C6}"/>
                </a:ext>
              </a:extLst>
            </p:cNvPr>
            <p:cNvSpPr/>
            <p:nvPr/>
          </p:nvSpPr>
          <p:spPr>
            <a:xfrm flipH="1">
              <a:off x="2781066" y="2304172"/>
              <a:ext cx="61603" cy="14016"/>
            </a:xfrm>
            <a:custGeom>
              <a:avLst/>
              <a:gdLst/>
              <a:ahLst/>
              <a:cxnLst/>
              <a:rect l="l" t="t" r="r" b="b"/>
              <a:pathLst>
                <a:path w="1657" h="377" extrusionOk="0">
                  <a:moveTo>
                    <a:pt x="1642" y="0"/>
                  </a:moveTo>
                  <a:cubicBezTo>
                    <a:pt x="1642" y="0"/>
                    <a:pt x="762" y="60"/>
                    <a:pt x="169" y="60"/>
                  </a:cubicBezTo>
                  <a:cubicBezTo>
                    <a:pt x="109" y="60"/>
                    <a:pt x="53" y="59"/>
                    <a:pt x="1" y="58"/>
                  </a:cubicBezTo>
                  <a:lnTo>
                    <a:pt x="1" y="58"/>
                  </a:lnTo>
                  <a:cubicBezTo>
                    <a:pt x="355" y="202"/>
                    <a:pt x="626" y="377"/>
                    <a:pt x="997" y="377"/>
                  </a:cubicBezTo>
                  <a:cubicBezTo>
                    <a:pt x="1184" y="377"/>
                    <a:pt x="1396" y="332"/>
                    <a:pt x="1657" y="216"/>
                  </a:cubicBezTo>
                  <a:cubicBezTo>
                    <a:pt x="1657" y="144"/>
                    <a:pt x="1642" y="72"/>
                    <a:pt x="164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16;p35">
              <a:extLst>
                <a:ext uri="{FF2B5EF4-FFF2-40B4-BE49-F238E27FC236}">
                  <a16:creationId xmlns:a16="http://schemas.microsoft.com/office/drawing/2014/main" id="{5E126267-6946-433F-92A4-99B6C99E6CF1}"/>
                </a:ext>
              </a:extLst>
            </p:cNvPr>
            <p:cNvSpPr/>
            <p:nvPr/>
          </p:nvSpPr>
          <p:spPr>
            <a:xfrm flipH="1">
              <a:off x="2765005" y="2335289"/>
              <a:ext cx="80861" cy="23533"/>
            </a:xfrm>
            <a:custGeom>
              <a:avLst/>
              <a:gdLst/>
              <a:ahLst/>
              <a:cxnLst/>
              <a:rect l="l" t="t" r="r" b="b"/>
              <a:pathLst>
                <a:path w="2175" h="633" extrusionOk="0">
                  <a:moveTo>
                    <a:pt x="2052" y="1"/>
                  </a:moveTo>
                  <a:cubicBezTo>
                    <a:pt x="1851" y="1"/>
                    <a:pt x="1388" y="116"/>
                    <a:pt x="1339" y="128"/>
                  </a:cubicBezTo>
                  <a:lnTo>
                    <a:pt x="1325" y="128"/>
                  </a:lnTo>
                  <a:cubicBezTo>
                    <a:pt x="1181" y="200"/>
                    <a:pt x="1037" y="258"/>
                    <a:pt x="879" y="301"/>
                  </a:cubicBezTo>
                  <a:cubicBezTo>
                    <a:pt x="856" y="305"/>
                    <a:pt x="832" y="307"/>
                    <a:pt x="805" y="307"/>
                  </a:cubicBezTo>
                  <a:cubicBezTo>
                    <a:pt x="518" y="307"/>
                    <a:pt x="0" y="114"/>
                    <a:pt x="0" y="114"/>
                  </a:cubicBezTo>
                  <a:lnTo>
                    <a:pt x="0" y="114"/>
                  </a:lnTo>
                  <a:lnTo>
                    <a:pt x="15" y="416"/>
                  </a:lnTo>
                  <a:cubicBezTo>
                    <a:pt x="245" y="503"/>
                    <a:pt x="490" y="575"/>
                    <a:pt x="720" y="632"/>
                  </a:cubicBezTo>
                  <a:cubicBezTo>
                    <a:pt x="722" y="633"/>
                    <a:pt x="724" y="633"/>
                    <a:pt x="726" y="633"/>
                  </a:cubicBezTo>
                  <a:cubicBezTo>
                    <a:pt x="909" y="633"/>
                    <a:pt x="2174" y="42"/>
                    <a:pt x="2132" y="13"/>
                  </a:cubicBezTo>
                  <a:cubicBezTo>
                    <a:pt x="2116" y="4"/>
                    <a:pt x="2088" y="1"/>
                    <a:pt x="2052"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7;p35">
              <a:extLst>
                <a:ext uri="{FF2B5EF4-FFF2-40B4-BE49-F238E27FC236}">
                  <a16:creationId xmlns:a16="http://schemas.microsoft.com/office/drawing/2014/main" id="{BD1268FB-240B-492B-84A7-C6BB63E3218E}"/>
                </a:ext>
              </a:extLst>
            </p:cNvPr>
            <p:cNvSpPr/>
            <p:nvPr/>
          </p:nvSpPr>
          <p:spPr>
            <a:xfrm flipH="1">
              <a:off x="1628861" y="2189591"/>
              <a:ext cx="871143" cy="609897"/>
            </a:xfrm>
            <a:custGeom>
              <a:avLst/>
              <a:gdLst/>
              <a:ahLst/>
              <a:cxnLst/>
              <a:rect l="l" t="t" r="r" b="b"/>
              <a:pathLst>
                <a:path w="23432" h="16405" extrusionOk="0">
                  <a:moveTo>
                    <a:pt x="2161" y="1"/>
                  </a:moveTo>
                  <a:cubicBezTo>
                    <a:pt x="2132" y="1"/>
                    <a:pt x="2089" y="1"/>
                    <a:pt x="2060" y="15"/>
                  </a:cubicBezTo>
                  <a:cubicBezTo>
                    <a:pt x="1642" y="217"/>
                    <a:pt x="1873" y="994"/>
                    <a:pt x="1873" y="994"/>
                  </a:cubicBezTo>
                  <a:cubicBezTo>
                    <a:pt x="1845" y="994"/>
                    <a:pt x="943" y="660"/>
                    <a:pt x="698" y="660"/>
                  </a:cubicBezTo>
                  <a:cubicBezTo>
                    <a:pt x="684" y="660"/>
                    <a:pt x="672" y="661"/>
                    <a:pt x="663" y="663"/>
                  </a:cubicBezTo>
                  <a:cubicBezTo>
                    <a:pt x="490" y="692"/>
                    <a:pt x="735" y="1786"/>
                    <a:pt x="735" y="1786"/>
                  </a:cubicBezTo>
                  <a:cubicBezTo>
                    <a:pt x="735" y="1786"/>
                    <a:pt x="0" y="4321"/>
                    <a:pt x="447" y="4695"/>
                  </a:cubicBezTo>
                  <a:cubicBezTo>
                    <a:pt x="908" y="5070"/>
                    <a:pt x="3269" y="5646"/>
                    <a:pt x="3269" y="5646"/>
                  </a:cubicBezTo>
                  <a:lnTo>
                    <a:pt x="3284" y="5617"/>
                  </a:lnTo>
                  <a:cubicBezTo>
                    <a:pt x="4990" y="8026"/>
                    <a:pt x="11152" y="16404"/>
                    <a:pt x="14475" y="16404"/>
                  </a:cubicBezTo>
                  <a:cubicBezTo>
                    <a:pt x="14489" y="16404"/>
                    <a:pt x="14503" y="16404"/>
                    <a:pt x="14517" y="16404"/>
                  </a:cubicBezTo>
                  <a:cubicBezTo>
                    <a:pt x="18391" y="16317"/>
                    <a:pt x="23431" y="9765"/>
                    <a:pt x="23431" y="9765"/>
                  </a:cubicBezTo>
                  <a:lnTo>
                    <a:pt x="19053" y="5401"/>
                  </a:lnTo>
                  <a:lnTo>
                    <a:pt x="15021" y="9765"/>
                  </a:lnTo>
                  <a:lnTo>
                    <a:pt x="4479" y="3068"/>
                  </a:lnTo>
                  <a:cubicBezTo>
                    <a:pt x="4537" y="2838"/>
                    <a:pt x="4594" y="2578"/>
                    <a:pt x="4638" y="2334"/>
                  </a:cubicBezTo>
                  <a:cubicBezTo>
                    <a:pt x="4724" y="1873"/>
                    <a:pt x="4767" y="1455"/>
                    <a:pt x="4666" y="1383"/>
                  </a:cubicBezTo>
                  <a:cubicBezTo>
                    <a:pt x="4422" y="1210"/>
                    <a:pt x="2823" y="649"/>
                    <a:pt x="2823" y="649"/>
                  </a:cubicBezTo>
                  <a:cubicBezTo>
                    <a:pt x="2823" y="649"/>
                    <a:pt x="2477" y="1"/>
                    <a:pt x="2161"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18;p35">
              <a:extLst>
                <a:ext uri="{FF2B5EF4-FFF2-40B4-BE49-F238E27FC236}">
                  <a16:creationId xmlns:a16="http://schemas.microsoft.com/office/drawing/2014/main" id="{E86DEB33-6C01-40A0-B8E7-8D6454E8DA2E}"/>
                </a:ext>
              </a:extLst>
            </p:cNvPr>
            <p:cNvSpPr/>
            <p:nvPr/>
          </p:nvSpPr>
          <p:spPr>
            <a:xfrm flipH="1">
              <a:off x="1407209" y="2121593"/>
              <a:ext cx="493680" cy="593799"/>
            </a:xfrm>
            <a:custGeom>
              <a:avLst/>
              <a:gdLst/>
              <a:ahLst/>
              <a:cxnLst/>
              <a:rect l="l" t="t" r="r" b="b"/>
              <a:pathLst>
                <a:path w="13279" h="15972" extrusionOk="0">
                  <a:moveTo>
                    <a:pt x="10729" y="1"/>
                  </a:moveTo>
                  <a:cubicBezTo>
                    <a:pt x="10629" y="1"/>
                    <a:pt x="10542" y="15"/>
                    <a:pt x="10456" y="44"/>
                  </a:cubicBezTo>
                  <a:cubicBezTo>
                    <a:pt x="7143" y="1009"/>
                    <a:pt x="0" y="9419"/>
                    <a:pt x="0" y="9419"/>
                  </a:cubicBezTo>
                  <a:lnTo>
                    <a:pt x="6639" y="15972"/>
                  </a:lnTo>
                  <a:cubicBezTo>
                    <a:pt x="6639" y="15972"/>
                    <a:pt x="13278" y="6308"/>
                    <a:pt x="12947" y="3356"/>
                  </a:cubicBezTo>
                  <a:cubicBezTo>
                    <a:pt x="12645" y="764"/>
                    <a:pt x="11464" y="1"/>
                    <a:pt x="10729"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19;p35">
              <a:extLst>
                <a:ext uri="{FF2B5EF4-FFF2-40B4-BE49-F238E27FC236}">
                  <a16:creationId xmlns:a16="http://schemas.microsoft.com/office/drawing/2014/main" id="{B42FE6E0-926B-4405-BE31-F675E012AC29}"/>
                </a:ext>
              </a:extLst>
            </p:cNvPr>
            <p:cNvSpPr/>
            <p:nvPr/>
          </p:nvSpPr>
          <p:spPr>
            <a:xfrm flipH="1">
              <a:off x="555398" y="2114083"/>
              <a:ext cx="724441" cy="1034984"/>
            </a:xfrm>
            <a:custGeom>
              <a:avLst/>
              <a:gdLst/>
              <a:ahLst/>
              <a:cxnLst/>
              <a:rect l="l" t="t" r="r" b="b"/>
              <a:pathLst>
                <a:path w="19486" h="27839" extrusionOk="0">
                  <a:moveTo>
                    <a:pt x="17902" y="1"/>
                  </a:moveTo>
                  <a:cubicBezTo>
                    <a:pt x="16260" y="188"/>
                    <a:pt x="15137" y="1571"/>
                    <a:pt x="14834" y="3428"/>
                  </a:cubicBezTo>
                  <a:cubicBezTo>
                    <a:pt x="14517" y="5272"/>
                    <a:pt x="9592" y="14921"/>
                    <a:pt x="9592" y="14921"/>
                  </a:cubicBezTo>
                  <a:lnTo>
                    <a:pt x="1" y="26110"/>
                  </a:lnTo>
                  <a:lnTo>
                    <a:pt x="3284" y="27839"/>
                  </a:lnTo>
                  <a:cubicBezTo>
                    <a:pt x="3284" y="27839"/>
                    <a:pt x="12775" y="21588"/>
                    <a:pt x="14719" y="18204"/>
                  </a:cubicBezTo>
                  <a:cubicBezTo>
                    <a:pt x="16663" y="14834"/>
                    <a:pt x="19486" y="1"/>
                    <a:pt x="17930"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0;p35">
              <a:extLst>
                <a:ext uri="{FF2B5EF4-FFF2-40B4-BE49-F238E27FC236}">
                  <a16:creationId xmlns:a16="http://schemas.microsoft.com/office/drawing/2014/main" id="{9F919EE3-2FE2-4524-B491-090A37CC210C}"/>
                </a:ext>
              </a:extLst>
            </p:cNvPr>
            <p:cNvSpPr/>
            <p:nvPr/>
          </p:nvSpPr>
          <p:spPr>
            <a:xfrm flipH="1">
              <a:off x="1147003" y="3031996"/>
              <a:ext cx="186891" cy="144397"/>
            </a:xfrm>
            <a:custGeom>
              <a:avLst/>
              <a:gdLst/>
              <a:ahLst/>
              <a:cxnLst/>
              <a:rect l="l" t="t" r="r" b="b"/>
              <a:pathLst>
                <a:path w="5027" h="3884" extrusionOk="0">
                  <a:moveTo>
                    <a:pt x="2337" y="0"/>
                  </a:moveTo>
                  <a:cubicBezTo>
                    <a:pt x="1762" y="0"/>
                    <a:pt x="1241" y="120"/>
                    <a:pt x="1066" y="470"/>
                  </a:cubicBezTo>
                  <a:cubicBezTo>
                    <a:pt x="879" y="844"/>
                    <a:pt x="936" y="2025"/>
                    <a:pt x="504" y="2213"/>
                  </a:cubicBezTo>
                  <a:cubicBezTo>
                    <a:pt x="245" y="2328"/>
                    <a:pt x="0" y="2472"/>
                    <a:pt x="15" y="2573"/>
                  </a:cubicBezTo>
                  <a:cubicBezTo>
                    <a:pt x="29" y="2774"/>
                    <a:pt x="389" y="2904"/>
                    <a:pt x="591" y="2947"/>
                  </a:cubicBezTo>
                  <a:cubicBezTo>
                    <a:pt x="618" y="2952"/>
                    <a:pt x="649" y="2955"/>
                    <a:pt x="683" y="2955"/>
                  </a:cubicBezTo>
                  <a:cubicBezTo>
                    <a:pt x="1021" y="2955"/>
                    <a:pt x="1628" y="2717"/>
                    <a:pt x="1628" y="2717"/>
                  </a:cubicBezTo>
                  <a:cubicBezTo>
                    <a:pt x="1628" y="2717"/>
                    <a:pt x="2161" y="3710"/>
                    <a:pt x="2348" y="3725"/>
                  </a:cubicBezTo>
                  <a:cubicBezTo>
                    <a:pt x="2477" y="3725"/>
                    <a:pt x="2621" y="3696"/>
                    <a:pt x="2751" y="3653"/>
                  </a:cubicBezTo>
                  <a:lnTo>
                    <a:pt x="3457" y="3523"/>
                  </a:lnTo>
                  <a:lnTo>
                    <a:pt x="3730" y="3883"/>
                  </a:lnTo>
                  <a:cubicBezTo>
                    <a:pt x="3730" y="3883"/>
                    <a:pt x="4364" y="2861"/>
                    <a:pt x="4580" y="2501"/>
                  </a:cubicBezTo>
                  <a:cubicBezTo>
                    <a:pt x="4609" y="2443"/>
                    <a:pt x="4638" y="2385"/>
                    <a:pt x="4666" y="2328"/>
                  </a:cubicBezTo>
                  <a:cubicBezTo>
                    <a:pt x="5026" y="1665"/>
                    <a:pt x="4839" y="844"/>
                    <a:pt x="4249" y="398"/>
                  </a:cubicBezTo>
                  <a:cubicBezTo>
                    <a:pt x="4031" y="231"/>
                    <a:pt x="3133" y="0"/>
                    <a:pt x="2337"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1;p35">
              <a:extLst>
                <a:ext uri="{FF2B5EF4-FFF2-40B4-BE49-F238E27FC236}">
                  <a16:creationId xmlns:a16="http://schemas.microsoft.com/office/drawing/2014/main" id="{8601BA20-0804-47DE-8CB7-FFD6FBEAFD44}"/>
                </a:ext>
              </a:extLst>
            </p:cNvPr>
            <p:cNvSpPr/>
            <p:nvPr/>
          </p:nvSpPr>
          <p:spPr>
            <a:xfrm flipH="1">
              <a:off x="500226" y="4761679"/>
              <a:ext cx="530634" cy="205629"/>
            </a:xfrm>
            <a:custGeom>
              <a:avLst/>
              <a:gdLst/>
              <a:ahLst/>
              <a:cxnLst/>
              <a:rect l="l" t="t" r="r" b="b"/>
              <a:pathLst>
                <a:path w="14273" h="5531" extrusionOk="0">
                  <a:moveTo>
                    <a:pt x="8540" y="0"/>
                  </a:moveTo>
                  <a:lnTo>
                    <a:pt x="8540" y="0"/>
                  </a:lnTo>
                  <a:cubicBezTo>
                    <a:pt x="8540" y="0"/>
                    <a:pt x="8656" y="1397"/>
                    <a:pt x="5919" y="2564"/>
                  </a:cubicBezTo>
                  <a:cubicBezTo>
                    <a:pt x="4998" y="2938"/>
                    <a:pt x="4033" y="3226"/>
                    <a:pt x="3054" y="3413"/>
                  </a:cubicBezTo>
                  <a:cubicBezTo>
                    <a:pt x="764" y="3889"/>
                    <a:pt x="0" y="5530"/>
                    <a:pt x="0" y="5530"/>
                  </a:cubicBezTo>
                  <a:lnTo>
                    <a:pt x="14243" y="5530"/>
                  </a:lnTo>
                  <a:lnTo>
                    <a:pt x="14258" y="3039"/>
                  </a:lnTo>
                  <a:lnTo>
                    <a:pt x="14272" y="418"/>
                  </a:lnTo>
                  <a:lnTo>
                    <a:pt x="8540"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2;p35">
              <a:extLst>
                <a:ext uri="{FF2B5EF4-FFF2-40B4-BE49-F238E27FC236}">
                  <a16:creationId xmlns:a16="http://schemas.microsoft.com/office/drawing/2014/main" id="{BE39902E-FBC6-43F5-8F67-4C57CB1E08B9}"/>
                </a:ext>
              </a:extLst>
            </p:cNvPr>
            <p:cNvSpPr/>
            <p:nvPr/>
          </p:nvSpPr>
          <p:spPr>
            <a:xfrm flipH="1">
              <a:off x="500784" y="4856444"/>
              <a:ext cx="530077" cy="110863"/>
            </a:xfrm>
            <a:custGeom>
              <a:avLst/>
              <a:gdLst/>
              <a:ahLst/>
              <a:cxnLst/>
              <a:rect l="l" t="t" r="r" b="b"/>
              <a:pathLst>
                <a:path w="14258" h="2982" extrusionOk="0">
                  <a:moveTo>
                    <a:pt x="5919" y="0"/>
                  </a:moveTo>
                  <a:cubicBezTo>
                    <a:pt x="4998" y="389"/>
                    <a:pt x="4033" y="677"/>
                    <a:pt x="3054" y="864"/>
                  </a:cubicBezTo>
                  <a:cubicBezTo>
                    <a:pt x="764" y="1340"/>
                    <a:pt x="0" y="2981"/>
                    <a:pt x="0" y="2981"/>
                  </a:cubicBezTo>
                  <a:lnTo>
                    <a:pt x="14243" y="2981"/>
                  </a:lnTo>
                  <a:lnTo>
                    <a:pt x="14258" y="490"/>
                  </a:lnTo>
                  <a:lnTo>
                    <a:pt x="14258" y="490"/>
                  </a:lnTo>
                  <a:cubicBezTo>
                    <a:pt x="12962" y="850"/>
                    <a:pt x="10989" y="1685"/>
                    <a:pt x="7604" y="1959"/>
                  </a:cubicBezTo>
                  <a:cubicBezTo>
                    <a:pt x="7230" y="1268"/>
                    <a:pt x="6567" y="576"/>
                    <a:pt x="5919"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3;p35">
              <a:extLst>
                <a:ext uri="{FF2B5EF4-FFF2-40B4-BE49-F238E27FC236}">
                  <a16:creationId xmlns:a16="http://schemas.microsoft.com/office/drawing/2014/main" id="{9EC0346E-8503-4637-A0E3-8D3F30BDC02F}"/>
                </a:ext>
              </a:extLst>
            </p:cNvPr>
            <p:cNvSpPr/>
            <p:nvPr/>
          </p:nvSpPr>
          <p:spPr>
            <a:xfrm flipH="1">
              <a:off x="392635" y="2912396"/>
              <a:ext cx="413897" cy="1923192"/>
            </a:xfrm>
            <a:custGeom>
              <a:avLst/>
              <a:gdLst/>
              <a:ahLst/>
              <a:cxnLst/>
              <a:rect l="l" t="t" r="r" b="b"/>
              <a:pathLst>
                <a:path w="11133" h="51730" extrusionOk="0">
                  <a:moveTo>
                    <a:pt x="4494" y="0"/>
                  </a:moveTo>
                  <a:cubicBezTo>
                    <a:pt x="2679" y="0"/>
                    <a:pt x="994" y="764"/>
                    <a:pt x="447" y="2578"/>
                  </a:cubicBezTo>
                  <a:cubicBezTo>
                    <a:pt x="231" y="3284"/>
                    <a:pt x="101" y="4983"/>
                    <a:pt x="44" y="7345"/>
                  </a:cubicBezTo>
                  <a:cubicBezTo>
                    <a:pt x="44" y="7719"/>
                    <a:pt x="29" y="8108"/>
                    <a:pt x="29" y="8511"/>
                  </a:cubicBezTo>
                  <a:cubicBezTo>
                    <a:pt x="15" y="9332"/>
                    <a:pt x="15" y="10211"/>
                    <a:pt x="15" y="11132"/>
                  </a:cubicBezTo>
                  <a:cubicBezTo>
                    <a:pt x="1" y="24986"/>
                    <a:pt x="1253" y="50102"/>
                    <a:pt x="1253" y="50102"/>
                  </a:cubicBezTo>
                  <a:lnTo>
                    <a:pt x="8829" y="51730"/>
                  </a:lnTo>
                  <a:cubicBezTo>
                    <a:pt x="8829" y="51730"/>
                    <a:pt x="10182" y="22077"/>
                    <a:pt x="10730" y="11132"/>
                  </a:cubicBezTo>
                  <a:cubicBezTo>
                    <a:pt x="10787" y="10067"/>
                    <a:pt x="10830" y="9188"/>
                    <a:pt x="10859" y="8511"/>
                  </a:cubicBezTo>
                  <a:cubicBezTo>
                    <a:pt x="10888" y="7964"/>
                    <a:pt x="10917" y="7561"/>
                    <a:pt x="10931" y="7345"/>
                  </a:cubicBezTo>
                  <a:cubicBezTo>
                    <a:pt x="10931" y="7331"/>
                    <a:pt x="10931" y="7316"/>
                    <a:pt x="10931" y="7302"/>
                  </a:cubicBezTo>
                  <a:cubicBezTo>
                    <a:pt x="11133" y="4349"/>
                    <a:pt x="10355" y="3313"/>
                    <a:pt x="9433" y="2132"/>
                  </a:cubicBezTo>
                  <a:cubicBezTo>
                    <a:pt x="8411" y="821"/>
                    <a:pt x="6380" y="0"/>
                    <a:pt x="4494"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4;p35">
              <a:extLst>
                <a:ext uri="{FF2B5EF4-FFF2-40B4-BE49-F238E27FC236}">
                  <a16:creationId xmlns:a16="http://schemas.microsoft.com/office/drawing/2014/main" id="{08977524-CF9C-4620-B92A-21ACB2ACEEF5}"/>
                </a:ext>
              </a:extLst>
            </p:cNvPr>
            <p:cNvSpPr/>
            <p:nvPr/>
          </p:nvSpPr>
          <p:spPr>
            <a:xfrm flipH="1">
              <a:off x="392635" y="2912359"/>
              <a:ext cx="413377" cy="413934"/>
            </a:xfrm>
            <a:custGeom>
              <a:avLst/>
              <a:gdLst/>
              <a:ahLst/>
              <a:cxnLst/>
              <a:rect l="l" t="t" r="r" b="b"/>
              <a:pathLst>
                <a:path w="11119" h="11134" extrusionOk="0">
                  <a:moveTo>
                    <a:pt x="4484" y="0"/>
                  </a:moveTo>
                  <a:cubicBezTo>
                    <a:pt x="2667" y="0"/>
                    <a:pt x="977" y="762"/>
                    <a:pt x="433" y="2579"/>
                  </a:cubicBezTo>
                  <a:cubicBezTo>
                    <a:pt x="217" y="3285"/>
                    <a:pt x="102" y="4984"/>
                    <a:pt x="30" y="7332"/>
                  </a:cubicBezTo>
                  <a:cubicBezTo>
                    <a:pt x="30" y="7720"/>
                    <a:pt x="15" y="8109"/>
                    <a:pt x="15" y="8512"/>
                  </a:cubicBezTo>
                  <a:cubicBezTo>
                    <a:pt x="1" y="9333"/>
                    <a:pt x="1" y="10212"/>
                    <a:pt x="1" y="11133"/>
                  </a:cubicBezTo>
                  <a:lnTo>
                    <a:pt x="10716" y="11133"/>
                  </a:lnTo>
                  <a:cubicBezTo>
                    <a:pt x="10773" y="10068"/>
                    <a:pt x="10816" y="9175"/>
                    <a:pt x="10845" y="8512"/>
                  </a:cubicBezTo>
                  <a:cubicBezTo>
                    <a:pt x="10874" y="7965"/>
                    <a:pt x="10903" y="7562"/>
                    <a:pt x="10917" y="7332"/>
                  </a:cubicBezTo>
                  <a:cubicBezTo>
                    <a:pt x="10917" y="7332"/>
                    <a:pt x="10917" y="7317"/>
                    <a:pt x="10917" y="7303"/>
                  </a:cubicBezTo>
                  <a:cubicBezTo>
                    <a:pt x="11119" y="4350"/>
                    <a:pt x="10341" y="3314"/>
                    <a:pt x="9419" y="2133"/>
                  </a:cubicBezTo>
                  <a:cubicBezTo>
                    <a:pt x="8393" y="820"/>
                    <a:pt x="6370" y="0"/>
                    <a:pt x="4484"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25;p35">
              <a:extLst>
                <a:ext uri="{FF2B5EF4-FFF2-40B4-BE49-F238E27FC236}">
                  <a16:creationId xmlns:a16="http://schemas.microsoft.com/office/drawing/2014/main" id="{AA8BB28E-6F6B-4541-80A1-47ECB0C1BBFF}"/>
                </a:ext>
              </a:extLst>
            </p:cNvPr>
            <p:cNvSpPr/>
            <p:nvPr/>
          </p:nvSpPr>
          <p:spPr>
            <a:xfrm flipH="1">
              <a:off x="-132051" y="4578580"/>
              <a:ext cx="445684" cy="424939"/>
            </a:xfrm>
            <a:custGeom>
              <a:avLst/>
              <a:gdLst/>
              <a:ahLst/>
              <a:cxnLst/>
              <a:rect l="l" t="t" r="r" b="b"/>
              <a:pathLst>
                <a:path w="11988" h="11430" extrusionOk="0">
                  <a:moveTo>
                    <a:pt x="9439" y="0"/>
                  </a:moveTo>
                  <a:lnTo>
                    <a:pt x="4370" y="2707"/>
                  </a:lnTo>
                  <a:cubicBezTo>
                    <a:pt x="4370" y="2707"/>
                    <a:pt x="5176" y="3845"/>
                    <a:pt x="3448" y="6308"/>
                  </a:cubicBezTo>
                  <a:cubicBezTo>
                    <a:pt x="2858" y="7114"/>
                    <a:pt x="2195" y="7878"/>
                    <a:pt x="1461" y="8569"/>
                  </a:cubicBezTo>
                  <a:cubicBezTo>
                    <a:pt x="856" y="9130"/>
                    <a:pt x="395" y="9850"/>
                    <a:pt x="136" y="10643"/>
                  </a:cubicBezTo>
                  <a:cubicBezTo>
                    <a:pt x="1" y="11058"/>
                    <a:pt x="331" y="11430"/>
                    <a:pt x="708" y="11430"/>
                  </a:cubicBezTo>
                  <a:cubicBezTo>
                    <a:pt x="814" y="11430"/>
                    <a:pt x="924" y="11400"/>
                    <a:pt x="1029" y="11334"/>
                  </a:cubicBezTo>
                  <a:lnTo>
                    <a:pt x="11988" y="4436"/>
                  </a:lnTo>
                  <a:lnTo>
                    <a:pt x="10750" y="2275"/>
                  </a:lnTo>
                  <a:lnTo>
                    <a:pt x="9439"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26;p35">
              <a:extLst>
                <a:ext uri="{FF2B5EF4-FFF2-40B4-BE49-F238E27FC236}">
                  <a16:creationId xmlns:a16="http://schemas.microsoft.com/office/drawing/2014/main" id="{CCFC2EE7-94D5-4A01-BF4B-31A4F6982729}"/>
                </a:ext>
              </a:extLst>
            </p:cNvPr>
            <p:cNvSpPr/>
            <p:nvPr/>
          </p:nvSpPr>
          <p:spPr>
            <a:xfrm flipH="1">
              <a:off x="-132051" y="4663159"/>
              <a:ext cx="445684" cy="340360"/>
            </a:xfrm>
            <a:custGeom>
              <a:avLst/>
              <a:gdLst/>
              <a:ahLst/>
              <a:cxnLst/>
              <a:rect l="l" t="t" r="r" b="b"/>
              <a:pathLst>
                <a:path w="11988" h="9155" extrusionOk="0">
                  <a:moveTo>
                    <a:pt x="10750" y="0"/>
                  </a:moveTo>
                  <a:cubicBezTo>
                    <a:pt x="9828" y="1009"/>
                    <a:pt x="8575" y="2780"/>
                    <a:pt x="5867" y="4825"/>
                  </a:cubicBezTo>
                  <a:cubicBezTo>
                    <a:pt x="5205" y="4422"/>
                    <a:pt x="4283" y="4177"/>
                    <a:pt x="3448" y="4033"/>
                  </a:cubicBezTo>
                  <a:cubicBezTo>
                    <a:pt x="2858" y="4839"/>
                    <a:pt x="2195" y="5603"/>
                    <a:pt x="1461" y="6294"/>
                  </a:cubicBezTo>
                  <a:cubicBezTo>
                    <a:pt x="856" y="6855"/>
                    <a:pt x="395" y="7575"/>
                    <a:pt x="136" y="8368"/>
                  </a:cubicBezTo>
                  <a:cubicBezTo>
                    <a:pt x="1" y="8783"/>
                    <a:pt x="331" y="9155"/>
                    <a:pt x="708" y="9155"/>
                  </a:cubicBezTo>
                  <a:cubicBezTo>
                    <a:pt x="814" y="9155"/>
                    <a:pt x="924" y="9125"/>
                    <a:pt x="1029" y="9059"/>
                  </a:cubicBezTo>
                  <a:lnTo>
                    <a:pt x="11988" y="2161"/>
                  </a:lnTo>
                  <a:lnTo>
                    <a:pt x="10750" y="0"/>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27;p35">
              <a:extLst>
                <a:ext uri="{FF2B5EF4-FFF2-40B4-BE49-F238E27FC236}">
                  <a16:creationId xmlns:a16="http://schemas.microsoft.com/office/drawing/2014/main" id="{5BEEDF3A-159B-45D1-B2A7-DBF026A54AA9}"/>
                </a:ext>
              </a:extLst>
            </p:cNvPr>
            <p:cNvSpPr/>
            <p:nvPr/>
          </p:nvSpPr>
          <p:spPr>
            <a:xfrm flipH="1">
              <a:off x="-86026" y="3008760"/>
              <a:ext cx="691241" cy="1695108"/>
            </a:xfrm>
            <a:custGeom>
              <a:avLst/>
              <a:gdLst/>
              <a:ahLst/>
              <a:cxnLst/>
              <a:rect l="l" t="t" r="r" b="b"/>
              <a:pathLst>
                <a:path w="18593" h="45595" extrusionOk="0">
                  <a:moveTo>
                    <a:pt x="2766" y="1"/>
                  </a:moveTo>
                  <a:cubicBezTo>
                    <a:pt x="2766" y="1"/>
                    <a:pt x="2463" y="1988"/>
                    <a:pt x="2074" y="4825"/>
                  </a:cubicBezTo>
                  <a:cubicBezTo>
                    <a:pt x="1988" y="5516"/>
                    <a:pt x="1887" y="6251"/>
                    <a:pt x="1772" y="7028"/>
                  </a:cubicBezTo>
                  <a:cubicBezTo>
                    <a:pt x="1714" y="7518"/>
                    <a:pt x="1642" y="8022"/>
                    <a:pt x="1585" y="8540"/>
                  </a:cubicBezTo>
                  <a:cubicBezTo>
                    <a:pt x="807" y="14503"/>
                    <a:pt x="0" y="21718"/>
                    <a:pt x="360" y="23518"/>
                  </a:cubicBezTo>
                  <a:cubicBezTo>
                    <a:pt x="879" y="26124"/>
                    <a:pt x="11262" y="45595"/>
                    <a:pt x="11262" y="45595"/>
                  </a:cubicBezTo>
                  <a:lnTo>
                    <a:pt x="18593" y="44500"/>
                  </a:lnTo>
                  <a:lnTo>
                    <a:pt x="10139" y="23331"/>
                  </a:lnTo>
                  <a:lnTo>
                    <a:pt x="11968" y="8540"/>
                  </a:lnTo>
                  <a:lnTo>
                    <a:pt x="12141" y="7158"/>
                  </a:lnTo>
                  <a:lnTo>
                    <a:pt x="12746" y="2305"/>
                  </a:lnTo>
                  <a:lnTo>
                    <a:pt x="2766"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28;p35">
              <a:extLst>
                <a:ext uri="{FF2B5EF4-FFF2-40B4-BE49-F238E27FC236}">
                  <a16:creationId xmlns:a16="http://schemas.microsoft.com/office/drawing/2014/main" id="{24C921C9-CC7B-451D-9E57-7DDA9F1C2945}"/>
                </a:ext>
              </a:extLst>
            </p:cNvPr>
            <p:cNvSpPr/>
            <p:nvPr/>
          </p:nvSpPr>
          <p:spPr>
            <a:xfrm flipH="1">
              <a:off x="131351" y="3008760"/>
              <a:ext cx="414975" cy="317533"/>
            </a:xfrm>
            <a:custGeom>
              <a:avLst/>
              <a:gdLst/>
              <a:ahLst/>
              <a:cxnLst/>
              <a:rect l="l" t="t" r="r" b="b"/>
              <a:pathLst>
                <a:path w="11162" h="8541" extrusionOk="0">
                  <a:moveTo>
                    <a:pt x="1182" y="1"/>
                  </a:moveTo>
                  <a:cubicBezTo>
                    <a:pt x="1182" y="1"/>
                    <a:pt x="879" y="1988"/>
                    <a:pt x="490" y="4825"/>
                  </a:cubicBezTo>
                  <a:cubicBezTo>
                    <a:pt x="404" y="5516"/>
                    <a:pt x="303" y="6251"/>
                    <a:pt x="188" y="7028"/>
                  </a:cubicBezTo>
                  <a:cubicBezTo>
                    <a:pt x="130" y="7518"/>
                    <a:pt x="58" y="8022"/>
                    <a:pt x="1" y="8540"/>
                  </a:cubicBezTo>
                  <a:lnTo>
                    <a:pt x="10384" y="8540"/>
                  </a:lnTo>
                  <a:lnTo>
                    <a:pt x="10557" y="7158"/>
                  </a:lnTo>
                  <a:lnTo>
                    <a:pt x="11162" y="2305"/>
                  </a:lnTo>
                  <a:lnTo>
                    <a:pt x="1182"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29;p35">
              <a:extLst>
                <a:ext uri="{FF2B5EF4-FFF2-40B4-BE49-F238E27FC236}">
                  <a16:creationId xmlns:a16="http://schemas.microsoft.com/office/drawing/2014/main" id="{158C37EF-EDD0-4526-8877-4AB398B2DAF5}"/>
                </a:ext>
              </a:extLst>
            </p:cNvPr>
            <p:cNvSpPr/>
            <p:nvPr/>
          </p:nvSpPr>
          <p:spPr>
            <a:xfrm flipH="1">
              <a:off x="236303" y="1648286"/>
              <a:ext cx="488326" cy="442933"/>
            </a:xfrm>
            <a:custGeom>
              <a:avLst/>
              <a:gdLst/>
              <a:ahLst/>
              <a:cxnLst/>
              <a:rect l="l" t="t" r="r" b="b"/>
              <a:pathLst>
                <a:path w="13135" h="11914" extrusionOk="0">
                  <a:moveTo>
                    <a:pt x="6784" y="1"/>
                  </a:moveTo>
                  <a:cubicBezTo>
                    <a:pt x="6366" y="1"/>
                    <a:pt x="5978" y="203"/>
                    <a:pt x="5718" y="534"/>
                  </a:cubicBezTo>
                  <a:cubicBezTo>
                    <a:pt x="5417" y="198"/>
                    <a:pt x="4994" y="11"/>
                    <a:pt x="4555" y="11"/>
                  </a:cubicBezTo>
                  <a:cubicBezTo>
                    <a:pt x="4449" y="11"/>
                    <a:pt x="4342" y="22"/>
                    <a:pt x="4235" y="44"/>
                  </a:cubicBezTo>
                  <a:cubicBezTo>
                    <a:pt x="3688" y="159"/>
                    <a:pt x="3256" y="548"/>
                    <a:pt x="3083" y="1067"/>
                  </a:cubicBezTo>
                  <a:cubicBezTo>
                    <a:pt x="2881" y="943"/>
                    <a:pt x="2652" y="881"/>
                    <a:pt x="2424" y="881"/>
                  </a:cubicBezTo>
                  <a:cubicBezTo>
                    <a:pt x="2148" y="881"/>
                    <a:pt x="1871" y="972"/>
                    <a:pt x="1643" y="1153"/>
                  </a:cubicBezTo>
                  <a:cubicBezTo>
                    <a:pt x="1254" y="1499"/>
                    <a:pt x="1139" y="2060"/>
                    <a:pt x="1355" y="2536"/>
                  </a:cubicBezTo>
                  <a:cubicBezTo>
                    <a:pt x="1293" y="2501"/>
                    <a:pt x="1229" y="2487"/>
                    <a:pt x="1164" y="2487"/>
                  </a:cubicBezTo>
                  <a:cubicBezTo>
                    <a:pt x="956" y="2487"/>
                    <a:pt x="738" y="2638"/>
                    <a:pt x="563" y="2780"/>
                  </a:cubicBezTo>
                  <a:cubicBezTo>
                    <a:pt x="332" y="2968"/>
                    <a:pt x="188" y="3241"/>
                    <a:pt x="159" y="3529"/>
                  </a:cubicBezTo>
                  <a:cubicBezTo>
                    <a:pt x="73" y="3947"/>
                    <a:pt x="203" y="4451"/>
                    <a:pt x="577" y="4667"/>
                  </a:cubicBezTo>
                  <a:cubicBezTo>
                    <a:pt x="203" y="4753"/>
                    <a:pt x="1" y="5185"/>
                    <a:pt x="15" y="5560"/>
                  </a:cubicBezTo>
                  <a:cubicBezTo>
                    <a:pt x="30" y="5949"/>
                    <a:pt x="303" y="6265"/>
                    <a:pt x="678" y="6352"/>
                  </a:cubicBezTo>
                  <a:cubicBezTo>
                    <a:pt x="664" y="6349"/>
                    <a:pt x="651" y="6348"/>
                    <a:pt x="638" y="6348"/>
                  </a:cubicBezTo>
                  <a:cubicBezTo>
                    <a:pt x="437" y="6348"/>
                    <a:pt x="258" y="6640"/>
                    <a:pt x="231" y="6856"/>
                  </a:cubicBezTo>
                  <a:cubicBezTo>
                    <a:pt x="217" y="7086"/>
                    <a:pt x="318" y="7317"/>
                    <a:pt x="505" y="7461"/>
                  </a:cubicBezTo>
                  <a:cubicBezTo>
                    <a:pt x="692" y="7605"/>
                    <a:pt x="908" y="7706"/>
                    <a:pt x="1124" y="7778"/>
                  </a:cubicBezTo>
                  <a:cubicBezTo>
                    <a:pt x="865" y="8224"/>
                    <a:pt x="1139" y="8843"/>
                    <a:pt x="1571" y="9131"/>
                  </a:cubicBezTo>
                  <a:cubicBezTo>
                    <a:pt x="1756" y="9244"/>
                    <a:pt x="1962" y="9306"/>
                    <a:pt x="2175" y="9306"/>
                  </a:cubicBezTo>
                  <a:cubicBezTo>
                    <a:pt x="2261" y="9306"/>
                    <a:pt x="2348" y="9296"/>
                    <a:pt x="2435" y="9275"/>
                  </a:cubicBezTo>
                  <a:lnTo>
                    <a:pt x="2435" y="9275"/>
                  </a:lnTo>
                  <a:cubicBezTo>
                    <a:pt x="2262" y="9563"/>
                    <a:pt x="2262" y="9923"/>
                    <a:pt x="2435" y="10226"/>
                  </a:cubicBezTo>
                  <a:cubicBezTo>
                    <a:pt x="2590" y="10441"/>
                    <a:pt x="2835" y="10557"/>
                    <a:pt x="3087" y="10557"/>
                  </a:cubicBezTo>
                  <a:cubicBezTo>
                    <a:pt x="3139" y="10557"/>
                    <a:pt x="3190" y="10552"/>
                    <a:pt x="3241" y="10543"/>
                  </a:cubicBezTo>
                  <a:cubicBezTo>
                    <a:pt x="3256" y="10931"/>
                    <a:pt x="3702" y="11335"/>
                    <a:pt x="4077" y="11435"/>
                  </a:cubicBezTo>
                  <a:cubicBezTo>
                    <a:pt x="4147" y="11451"/>
                    <a:pt x="4218" y="11459"/>
                    <a:pt x="4287" y="11459"/>
                  </a:cubicBezTo>
                  <a:cubicBezTo>
                    <a:pt x="4601" y="11459"/>
                    <a:pt x="4893" y="11303"/>
                    <a:pt x="5070" y="11032"/>
                  </a:cubicBezTo>
                  <a:cubicBezTo>
                    <a:pt x="5257" y="11234"/>
                    <a:pt x="5445" y="11421"/>
                    <a:pt x="5675" y="11594"/>
                  </a:cubicBezTo>
                  <a:cubicBezTo>
                    <a:pt x="5820" y="11683"/>
                    <a:pt x="5991" y="11738"/>
                    <a:pt x="6161" y="11738"/>
                  </a:cubicBezTo>
                  <a:cubicBezTo>
                    <a:pt x="6211" y="11738"/>
                    <a:pt x="6260" y="11733"/>
                    <a:pt x="6309" y="11724"/>
                  </a:cubicBezTo>
                  <a:cubicBezTo>
                    <a:pt x="6539" y="11680"/>
                    <a:pt x="6712" y="11507"/>
                    <a:pt x="6755" y="11277"/>
                  </a:cubicBezTo>
                  <a:cubicBezTo>
                    <a:pt x="6928" y="11580"/>
                    <a:pt x="7216" y="11810"/>
                    <a:pt x="7562" y="11896"/>
                  </a:cubicBezTo>
                  <a:cubicBezTo>
                    <a:pt x="7626" y="11908"/>
                    <a:pt x="7690" y="11914"/>
                    <a:pt x="7755" y="11914"/>
                  </a:cubicBezTo>
                  <a:cubicBezTo>
                    <a:pt x="8009" y="11914"/>
                    <a:pt x="8262" y="11824"/>
                    <a:pt x="8469" y="11652"/>
                  </a:cubicBezTo>
                  <a:cubicBezTo>
                    <a:pt x="8587" y="11769"/>
                    <a:pt x="8766" y="11823"/>
                    <a:pt x="8953" y="11823"/>
                  </a:cubicBezTo>
                  <a:cubicBezTo>
                    <a:pt x="9199" y="11823"/>
                    <a:pt x="9459" y="11729"/>
                    <a:pt x="9607" y="11565"/>
                  </a:cubicBezTo>
                  <a:cubicBezTo>
                    <a:pt x="9851" y="11277"/>
                    <a:pt x="9837" y="10744"/>
                    <a:pt x="9535" y="10514"/>
                  </a:cubicBezTo>
                  <a:lnTo>
                    <a:pt x="9535" y="10514"/>
                  </a:lnTo>
                  <a:cubicBezTo>
                    <a:pt x="9751" y="10629"/>
                    <a:pt x="9981" y="10701"/>
                    <a:pt x="10226" y="10701"/>
                  </a:cubicBezTo>
                  <a:cubicBezTo>
                    <a:pt x="10238" y="10702"/>
                    <a:pt x="10251" y="10702"/>
                    <a:pt x="10263" y="10702"/>
                  </a:cubicBezTo>
                  <a:cubicBezTo>
                    <a:pt x="10494" y="10702"/>
                    <a:pt x="10708" y="10575"/>
                    <a:pt x="10831" y="10370"/>
                  </a:cubicBezTo>
                  <a:cubicBezTo>
                    <a:pt x="10946" y="10154"/>
                    <a:pt x="10874" y="9880"/>
                    <a:pt x="10672" y="9751"/>
                  </a:cubicBezTo>
                  <a:cubicBezTo>
                    <a:pt x="10845" y="9751"/>
                    <a:pt x="11107" y="9799"/>
                    <a:pt x="11318" y="9799"/>
                  </a:cubicBezTo>
                  <a:cubicBezTo>
                    <a:pt x="11389" y="9799"/>
                    <a:pt x="11454" y="9794"/>
                    <a:pt x="11508" y="9779"/>
                  </a:cubicBezTo>
                  <a:cubicBezTo>
                    <a:pt x="11738" y="9736"/>
                    <a:pt x="11940" y="9592"/>
                    <a:pt x="12069" y="9391"/>
                  </a:cubicBezTo>
                  <a:cubicBezTo>
                    <a:pt x="12170" y="9189"/>
                    <a:pt x="12170" y="8930"/>
                    <a:pt x="12040" y="8742"/>
                  </a:cubicBezTo>
                  <a:lnTo>
                    <a:pt x="12040" y="8742"/>
                  </a:lnTo>
                  <a:cubicBezTo>
                    <a:pt x="12047" y="8743"/>
                    <a:pt x="12054" y="8743"/>
                    <a:pt x="12061" y="8743"/>
                  </a:cubicBezTo>
                  <a:cubicBezTo>
                    <a:pt x="12385" y="8743"/>
                    <a:pt x="12704" y="8405"/>
                    <a:pt x="12775" y="8080"/>
                  </a:cubicBezTo>
                  <a:cubicBezTo>
                    <a:pt x="12818" y="7734"/>
                    <a:pt x="12616" y="7403"/>
                    <a:pt x="12285" y="7288"/>
                  </a:cubicBezTo>
                  <a:cubicBezTo>
                    <a:pt x="12688" y="7245"/>
                    <a:pt x="13020" y="6942"/>
                    <a:pt x="13092" y="6539"/>
                  </a:cubicBezTo>
                  <a:cubicBezTo>
                    <a:pt x="13135" y="6150"/>
                    <a:pt x="12890" y="5776"/>
                    <a:pt x="12516" y="5646"/>
                  </a:cubicBezTo>
                  <a:cubicBezTo>
                    <a:pt x="12833" y="5416"/>
                    <a:pt x="12890" y="4883"/>
                    <a:pt x="12761" y="4508"/>
                  </a:cubicBezTo>
                  <a:cubicBezTo>
                    <a:pt x="12624" y="4154"/>
                    <a:pt x="12294" y="3916"/>
                    <a:pt x="11917" y="3916"/>
                  </a:cubicBezTo>
                  <a:cubicBezTo>
                    <a:pt x="11896" y="3916"/>
                    <a:pt x="11875" y="3916"/>
                    <a:pt x="11853" y="3918"/>
                  </a:cubicBezTo>
                  <a:cubicBezTo>
                    <a:pt x="12040" y="3472"/>
                    <a:pt x="11796" y="2766"/>
                    <a:pt x="11436" y="2464"/>
                  </a:cubicBezTo>
                  <a:cubicBezTo>
                    <a:pt x="11222" y="2289"/>
                    <a:pt x="10964" y="2202"/>
                    <a:pt x="10706" y="2202"/>
                  </a:cubicBezTo>
                  <a:cubicBezTo>
                    <a:pt x="10495" y="2202"/>
                    <a:pt x="10284" y="2260"/>
                    <a:pt x="10096" y="2377"/>
                  </a:cubicBezTo>
                  <a:cubicBezTo>
                    <a:pt x="10211" y="1830"/>
                    <a:pt x="9995" y="1254"/>
                    <a:pt x="9563" y="894"/>
                  </a:cubicBezTo>
                  <a:cubicBezTo>
                    <a:pt x="9310" y="720"/>
                    <a:pt x="9017" y="632"/>
                    <a:pt x="8724" y="632"/>
                  </a:cubicBezTo>
                  <a:cubicBezTo>
                    <a:pt x="8484" y="632"/>
                    <a:pt x="8243" y="691"/>
                    <a:pt x="8022" y="807"/>
                  </a:cubicBezTo>
                  <a:cubicBezTo>
                    <a:pt x="7806" y="375"/>
                    <a:pt x="7389" y="73"/>
                    <a:pt x="6914"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0;p35">
              <a:extLst>
                <a:ext uri="{FF2B5EF4-FFF2-40B4-BE49-F238E27FC236}">
                  <a16:creationId xmlns:a16="http://schemas.microsoft.com/office/drawing/2014/main" id="{A9F4B0D7-A67C-4EF6-8226-56F885B646E5}"/>
                </a:ext>
              </a:extLst>
            </p:cNvPr>
            <p:cNvSpPr/>
            <p:nvPr/>
          </p:nvSpPr>
          <p:spPr>
            <a:xfrm flipH="1">
              <a:off x="86924" y="2097948"/>
              <a:ext cx="767269" cy="1113764"/>
            </a:xfrm>
            <a:custGeom>
              <a:avLst/>
              <a:gdLst/>
              <a:ahLst/>
              <a:cxnLst/>
              <a:rect l="l" t="t" r="r" b="b"/>
              <a:pathLst>
                <a:path w="20638" h="29958" extrusionOk="0">
                  <a:moveTo>
                    <a:pt x="12225" y="1"/>
                  </a:moveTo>
                  <a:cubicBezTo>
                    <a:pt x="12140" y="1"/>
                    <a:pt x="12054" y="1"/>
                    <a:pt x="11968" y="3"/>
                  </a:cubicBezTo>
                  <a:cubicBezTo>
                    <a:pt x="9736" y="3"/>
                    <a:pt x="7432" y="248"/>
                    <a:pt x="7432" y="248"/>
                  </a:cubicBezTo>
                  <a:cubicBezTo>
                    <a:pt x="7144" y="277"/>
                    <a:pt x="6856" y="320"/>
                    <a:pt x="6568" y="406"/>
                  </a:cubicBezTo>
                  <a:cubicBezTo>
                    <a:pt x="6525" y="406"/>
                    <a:pt x="6496" y="421"/>
                    <a:pt x="6453" y="435"/>
                  </a:cubicBezTo>
                  <a:cubicBezTo>
                    <a:pt x="5833" y="608"/>
                    <a:pt x="5085" y="953"/>
                    <a:pt x="4710" y="1601"/>
                  </a:cubicBezTo>
                  <a:cubicBezTo>
                    <a:pt x="4422" y="2120"/>
                    <a:pt x="4235" y="4266"/>
                    <a:pt x="4120" y="6685"/>
                  </a:cubicBezTo>
                  <a:cubicBezTo>
                    <a:pt x="4048" y="7837"/>
                    <a:pt x="4552" y="13915"/>
                    <a:pt x="4552" y="14447"/>
                  </a:cubicBezTo>
                  <a:cubicBezTo>
                    <a:pt x="4364" y="15340"/>
                    <a:pt x="663" y="26343"/>
                    <a:pt x="1" y="29958"/>
                  </a:cubicBezTo>
                  <a:lnTo>
                    <a:pt x="20638" y="29958"/>
                  </a:lnTo>
                  <a:cubicBezTo>
                    <a:pt x="20638" y="29958"/>
                    <a:pt x="18146" y="19099"/>
                    <a:pt x="17671" y="16176"/>
                  </a:cubicBezTo>
                  <a:cubicBezTo>
                    <a:pt x="18420" y="11337"/>
                    <a:pt x="19270" y="7060"/>
                    <a:pt x="19327" y="4554"/>
                  </a:cubicBezTo>
                  <a:cubicBezTo>
                    <a:pt x="19371" y="3128"/>
                    <a:pt x="19270" y="2192"/>
                    <a:pt x="19025" y="1875"/>
                  </a:cubicBezTo>
                  <a:cubicBezTo>
                    <a:pt x="18449" y="1126"/>
                    <a:pt x="17383" y="694"/>
                    <a:pt x="15540" y="349"/>
                  </a:cubicBezTo>
                  <a:cubicBezTo>
                    <a:pt x="15511" y="334"/>
                    <a:pt x="15482" y="334"/>
                    <a:pt x="15439" y="320"/>
                  </a:cubicBezTo>
                  <a:cubicBezTo>
                    <a:pt x="15151" y="277"/>
                    <a:pt x="14834" y="219"/>
                    <a:pt x="14489" y="161"/>
                  </a:cubicBezTo>
                  <a:cubicBezTo>
                    <a:pt x="13738" y="58"/>
                    <a:pt x="12987" y="1"/>
                    <a:pt x="12225" y="1"/>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1;p35">
              <a:extLst>
                <a:ext uri="{FF2B5EF4-FFF2-40B4-BE49-F238E27FC236}">
                  <a16:creationId xmlns:a16="http://schemas.microsoft.com/office/drawing/2014/main" id="{A34ED21B-488F-48BA-AC63-EEC3C44056B8}"/>
                </a:ext>
              </a:extLst>
            </p:cNvPr>
            <p:cNvSpPr/>
            <p:nvPr/>
          </p:nvSpPr>
          <p:spPr>
            <a:xfrm flipH="1">
              <a:off x="276455" y="2098023"/>
              <a:ext cx="337869" cy="227080"/>
            </a:xfrm>
            <a:custGeom>
              <a:avLst/>
              <a:gdLst/>
              <a:ahLst/>
              <a:cxnLst/>
              <a:rect l="l" t="t" r="r" b="b"/>
              <a:pathLst>
                <a:path w="9088" h="6108" extrusionOk="0">
                  <a:moveTo>
                    <a:pt x="5498" y="0"/>
                  </a:moveTo>
                  <a:cubicBezTo>
                    <a:pt x="3278" y="0"/>
                    <a:pt x="980" y="246"/>
                    <a:pt x="980" y="246"/>
                  </a:cubicBezTo>
                  <a:cubicBezTo>
                    <a:pt x="692" y="275"/>
                    <a:pt x="404" y="318"/>
                    <a:pt x="116" y="404"/>
                  </a:cubicBezTo>
                  <a:cubicBezTo>
                    <a:pt x="73" y="404"/>
                    <a:pt x="44" y="419"/>
                    <a:pt x="1" y="433"/>
                  </a:cubicBezTo>
                  <a:cubicBezTo>
                    <a:pt x="505" y="2219"/>
                    <a:pt x="1902" y="5877"/>
                    <a:pt x="2751" y="6107"/>
                  </a:cubicBezTo>
                  <a:cubicBezTo>
                    <a:pt x="4566" y="5445"/>
                    <a:pt x="7475" y="2320"/>
                    <a:pt x="9088" y="347"/>
                  </a:cubicBezTo>
                  <a:cubicBezTo>
                    <a:pt x="9059" y="332"/>
                    <a:pt x="9016" y="332"/>
                    <a:pt x="8987" y="318"/>
                  </a:cubicBezTo>
                  <a:cubicBezTo>
                    <a:pt x="8699" y="275"/>
                    <a:pt x="8382" y="217"/>
                    <a:pt x="8037" y="159"/>
                  </a:cubicBezTo>
                  <a:cubicBezTo>
                    <a:pt x="7314" y="42"/>
                    <a:pt x="6413" y="0"/>
                    <a:pt x="5498"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32;p35">
              <a:extLst>
                <a:ext uri="{FF2B5EF4-FFF2-40B4-BE49-F238E27FC236}">
                  <a16:creationId xmlns:a16="http://schemas.microsoft.com/office/drawing/2014/main" id="{E8AEC9AE-64DF-44F1-A100-67D0CB20C8B8}"/>
                </a:ext>
              </a:extLst>
            </p:cNvPr>
            <p:cNvSpPr/>
            <p:nvPr/>
          </p:nvSpPr>
          <p:spPr>
            <a:xfrm flipH="1">
              <a:off x="296271" y="2386631"/>
              <a:ext cx="152056" cy="174660"/>
            </a:xfrm>
            <a:custGeom>
              <a:avLst/>
              <a:gdLst/>
              <a:ahLst/>
              <a:cxnLst/>
              <a:rect l="l" t="t" r="r" b="b"/>
              <a:pathLst>
                <a:path w="4090" h="4698" extrusionOk="0">
                  <a:moveTo>
                    <a:pt x="0" y="0"/>
                  </a:moveTo>
                  <a:lnTo>
                    <a:pt x="0" y="3269"/>
                  </a:lnTo>
                  <a:cubicBezTo>
                    <a:pt x="0" y="3269"/>
                    <a:pt x="86" y="4234"/>
                    <a:pt x="1368" y="4594"/>
                  </a:cubicBezTo>
                  <a:cubicBezTo>
                    <a:pt x="1620" y="4666"/>
                    <a:pt x="1869" y="4698"/>
                    <a:pt x="2108" y="4698"/>
                  </a:cubicBezTo>
                  <a:cubicBezTo>
                    <a:pt x="3069" y="4698"/>
                    <a:pt x="3857" y="4183"/>
                    <a:pt x="3960" y="3687"/>
                  </a:cubicBezTo>
                  <a:cubicBezTo>
                    <a:pt x="4090" y="2996"/>
                    <a:pt x="4004" y="159"/>
                    <a:pt x="4004" y="87"/>
                  </a:cubicBezTo>
                  <a:lnTo>
                    <a:pt x="0" y="0"/>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33;p35">
              <a:extLst>
                <a:ext uri="{FF2B5EF4-FFF2-40B4-BE49-F238E27FC236}">
                  <a16:creationId xmlns:a16="http://schemas.microsoft.com/office/drawing/2014/main" id="{950A1C3A-C800-4340-918D-A8B109784D6C}"/>
                </a:ext>
              </a:extLst>
            </p:cNvPr>
            <p:cNvSpPr/>
            <p:nvPr/>
          </p:nvSpPr>
          <p:spPr>
            <a:xfrm flipH="1">
              <a:off x="315529" y="1776809"/>
              <a:ext cx="335750" cy="514016"/>
            </a:xfrm>
            <a:custGeom>
              <a:avLst/>
              <a:gdLst/>
              <a:ahLst/>
              <a:cxnLst/>
              <a:rect l="l" t="t" r="r" b="b"/>
              <a:pathLst>
                <a:path w="9031" h="13826" extrusionOk="0">
                  <a:moveTo>
                    <a:pt x="1038" y="0"/>
                  </a:moveTo>
                  <a:lnTo>
                    <a:pt x="1038" y="0"/>
                  </a:lnTo>
                  <a:cubicBezTo>
                    <a:pt x="692" y="418"/>
                    <a:pt x="519" y="951"/>
                    <a:pt x="563" y="1498"/>
                  </a:cubicBezTo>
                  <a:cubicBezTo>
                    <a:pt x="649" y="2290"/>
                    <a:pt x="793" y="2722"/>
                    <a:pt x="591" y="3168"/>
                  </a:cubicBezTo>
                  <a:cubicBezTo>
                    <a:pt x="390" y="3586"/>
                    <a:pt x="1" y="3557"/>
                    <a:pt x="30" y="3759"/>
                  </a:cubicBezTo>
                  <a:cubicBezTo>
                    <a:pt x="44" y="3961"/>
                    <a:pt x="692" y="4033"/>
                    <a:pt x="692" y="4609"/>
                  </a:cubicBezTo>
                  <a:cubicBezTo>
                    <a:pt x="707" y="5213"/>
                    <a:pt x="692" y="6121"/>
                    <a:pt x="908" y="6308"/>
                  </a:cubicBezTo>
                  <a:cubicBezTo>
                    <a:pt x="1112" y="6475"/>
                    <a:pt x="1466" y="6564"/>
                    <a:pt x="1923" y="6564"/>
                  </a:cubicBezTo>
                  <a:cubicBezTo>
                    <a:pt x="2175" y="6564"/>
                    <a:pt x="2459" y="6537"/>
                    <a:pt x="2766" y="6481"/>
                  </a:cubicBezTo>
                  <a:cubicBezTo>
                    <a:pt x="2867" y="6466"/>
                    <a:pt x="2939" y="6452"/>
                    <a:pt x="3025" y="6452"/>
                  </a:cubicBezTo>
                  <a:cubicBezTo>
                    <a:pt x="3077" y="6447"/>
                    <a:pt x="3126" y="6445"/>
                    <a:pt x="3170" y="6445"/>
                  </a:cubicBezTo>
                  <a:cubicBezTo>
                    <a:pt x="3654" y="6445"/>
                    <a:pt x="3703" y="6715"/>
                    <a:pt x="3716" y="6913"/>
                  </a:cubicBezTo>
                  <a:cubicBezTo>
                    <a:pt x="3760" y="7431"/>
                    <a:pt x="3587" y="7950"/>
                    <a:pt x="3241" y="8353"/>
                  </a:cubicBezTo>
                  <a:cubicBezTo>
                    <a:pt x="2924" y="8699"/>
                    <a:pt x="1974" y="8886"/>
                    <a:pt x="1974" y="8886"/>
                  </a:cubicBezTo>
                  <a:cubicBezTo>
                    <a:pt x="1974" y="8886"/>
                    <a:pt x="3040" y="13595"/>
                    <a:pt x="3990" y="13825"/>
                  </a:cubicBezTo>
                  <a:cubicBezTo>
                    <a:pt x="4782" y="13235"/>
                    <a:pt x="7518" y="10268"/>
                    <a:pt x="9031" y="8799"/>
                  </a:cubicBezTo>
                  <a:cubicBezTo>
                    <a:pt x="8066" y="8483"/>
                    <a:pt x="7101" y="7964"/>
                    <a:pt x="6784" y="7028"/>
                  </a:cubicBezTo>
                  <a:cubicBezTo>
                    <a:pt x="6467" y="6092"/>
                    <a:pt x="6741" y="3759"/>
                    <a:pt x="6741" y="3759"/>
                  </a:cubicBezTo>
                  <a:lnTo>
                    <a:pt x="6741" y="3759"/>
                  </a:lnTo>
                  <a:cubicBezTo>
                    <a:pt x="6741" y="3759"/>
                    <a:pt x="6814" y="3797"/>
                    <a:pt x="6950" y="3797"/>
                  </a:cubicBezTo>
                  <a:cubicBezTo>
                    <a:pt x="7064" y="3797"/>
                    <a:pt x="7221" y="3771"/>
                    <a:pt x="7418" y="3673"/>
                  </a:cubicBezTo>
                  <a:cubicBezTo>
                    <a:pt x="7850" y="3442"/>
                    <a:pt x="8224" y="1412"/>
                    <a:pt x="7518" y="1239"/>
                  </a:cubicBezTo>
                  <a:cubicBezTo>
                    <a:pt x="7444" y="1221"/>
                    <a:pt x="7373" y="1213"/>
                    <a:pt x="7305" y="1213"/>
                  </a:cubicBezTo>
                  <a:cubicBezTo>
                    <a:pt x="6923" y="1213"/>
                    <a:pt x="6634" y="1472"/>
                    <a:pt x="6438" y="1815"/>
                  </a:cubicBezTo>
                  <a:cubicBezTo>
                    <a:pt x="6352" y="1988"/>
                    <a:pt x="6294" y="2448"/>
                    <a:pt x="6093" y="2506"/>
                  </a:cubicBezTo>
                  <a:cubicBezTo>
                    <a:pt x="6076" y="2510"/>
                    <a:pt x="6060" y="2512"/>
                    <a:pt x="6044" y="2512"/>
                  </a:cubicBezTo>
                  <a:cubicBezTo>
                    <a:pt x="5831" y="2512"/>
                    <a:pt x="5629" y="2177"/>
                    <a:pt x="5589" y="2016"/>
                  </a:cubicBezTo>
                  <a:cubicBezTo>
                    <a:pt x="5531" y="1743"/>
                    <a:pt x="5661" y="1469"/>
                    <a:pt x="5905" y="1325"/>
                  </a:cubicBezTo>
                  <a:lnTo>
                    <a:pt x="5905" y="1325"/>
                  </a:lnTo>
                  <a:cubicBezTo>
                    <a:pt x="5823" y="1359"/>
                    <a:pt x="5739" y="1374"/>
                    <a:pt x="5658" y="1374"/>
                  </a:cubicBezTo>
                  <a:cubicBezTo>
                    <a:pt x="5287" y="1374"/>
                    <a:pt x="4968" y="1050"/>
                    <a:pt x="5027" y="648"/>
                  </a:cubicBezTo>
                  <a:lnTo>
                    <a:pt x="5027" y="648"/>
                  </a:lnTo>
                  <a:cubicBezTo>
                    <a:pt x="4943" y="1070"/>
                    <a:pt x="4587" y="1304"/>
                    <a:pt x="4228" y="1304"/>
                  </a:cubicBezTo>
                  <a:cubicBezTo>
                    <a:pt x="3974" y="1304"/>
                    <a:pt x="3719" y="1187"/>
                    <a:pt x="3558" y="936"/>
                  </a:cubicBezTo>
                  <a:cubicBezTo>
                    <a:pt x="3531" y="1313"/>
                    <a:pt x="3216" y="1589"/>
                    <a:pt x="2846" y="1589"/>
                  </a:cubicBezTo>
                  <a:cubicBezTo>
                    <a:pt x="2820" y="1589"/>
                    <a:pt x="2793" y="1587"/>
                    <a:pt x="2766" y="1584"/>
                  </a:cubicBezTo>
                  <a:cubicBezTo>
                    <a:pt x="2377" y="1527"/>
                    <a:pt x="2104" y="1138"/>
                    <a:pt x="2190" y="749"/>
                  </a:cubicBezTo>
                  <a:lnTo>
                    <a:pt x="2190" y="749"/>
                  </a:lnTo>
                  <a:cubicBezTo>
                    <a:pt x="2059" y="896"/>
                    <a:pt x="1877" y="974"/>
                    <a:pt x="1694" y="974"/>
                  </a:cubicBezTo>
                  <a:cubicBezTo>
                    <a:pt x="1555" y="974"/>
                    <a:pt x="1415" y="929"/>
                    <a:pt x="1297" y="835"/>
                  </a:cubicBezTo>
                  <a:cubicBezTo>
                    <a:pt x="1009" y="591"/>
                    <a:pt x="1225" y="187"/>
                    <a:pt x="1038"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34;p35">
              <a:extLst>
                <a:ext uri="{FF2B5EF4-FFF2-40B4-BE49-F238E27FC236}">
                  <a16:creationId xmlns:a16="http://schemas.microsoft.com/office/drawing/2014/main" id="{65653F6F-9660-4E16-8E76-4F80286320F3}"/>
                </a:ext>
              </a:extLst>
            </p:cNvPr>
            <p:cNvSpPr/>
            <p:nvPr/>
          </p:nvSpPr>
          <p:spPr>
            <a:xfrm flipH="1">
              <a:off x="315529" y="1894067"/>
              <a:ext cx="262399" cy="396758"/>
            </a:xfrm>
            <a:custGeom>
              <a:avLst/>
              <a:gdLst/>
              <a:ahLst/>
              <a:cxnLst/>
              <a:rect l="l" t="t" r="r" b="b"/>
              <a:pathLst>
                <a:path w="7058" h="10672" extrusionOk="0">
                  <a:moveTo>
                    <a:pt x="4336" y="0"/>
                  </a:moveTo>
                  <a:cubicBezTo>
                    <a:pt x="4278" y="302"/>
                    <a:pt x="4220" y="490"/>
                    <a:pt x="4192" y="634"/>
                  </a:cubicBezTo>
                  <a:cubicBezTo>
                    <a:pt x="3544" y="2664"/>
                    <a:pt x="1729" y="3168"/>
                    <a:pt x="1052" y="3298"/>
                  </a:cubicBezTo>
                  <a:cubicBezTo>
                    <a:pt x="1104" y="3293"/>
                    <a:pt x="1153" y="3291"/>
                    <a:pt x="1197" y="3291"/>
                  </a:cubicBezTo>
                  <a:cubicBezTo>
                    <a:pt x="1681" y="3291"/>
                    <a:pt x="1730" y="3561"/>
                    <a:pt x="1743" y="3759"/>
                  </a:cubicBezTo>
                  <a:cubicBezTo>
                    <a:pt x="1787" y="4277"/>
                    <a:pt x="1614" y="4796"/>
                    <a:pt x="1268" y="5185"/>
                  </a:cubicBezTo>
                  <a:cubicBezTo>
                    <a:pt x="951" y="5545"/>
                    <a:pt x="1" y="5732"/>
                    <a:pt x="1" y="5732"/>
                  </a:cubicBezTo>
                  <a:cubicBezTo>
                    <a:pt x="1" y="5732"/>
                    <a:pt x="1067" y="10441"/>
                    <a:pt x="2017" y="10671"/>
                  </a:cubicBezTo>
                  <a:cubicBezTo>
                    <a:pt x="2809" y="10081"/>
                    <a:pt x="5545" y="7114"/>
                    <a:pt x="7058" y="5645"/>
                  </a:cubicBezTo>
                  <a:cubicBezTo>
                    <a:pt x="6093" y="5329"/>
                    <a:pt x="5128" y="4810"/>
                    <a:pt x="4811" y="3874"/>
                  </a:cubicBezTo>
                  <a:cubicBezTo>
                    <a:pt x="4494" y="2938"/>
                    <a:pt x="4768" y="605"/>
                    <a:pt x="4768" y="605"/>
                  </a:cubicBezTo>
                  <a:cubicBezTo>
                    <a:pt x="4768" y="605"/>
                    <a:pt x="4422" y="519"/>
                    <a:pt x="4336"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35;p35">
              <a:extLst>
                <a:ext uri="{FF2B5EF4-FFF2-40B4-BE49-F238E27FC236}">
                  <a16:creationId xmlns:a16="http://schemas.microsoft.com/office/drawing/2014/main" id="{ED694A78-68BF-4901-B664-7B4154C24A4B}"/>
                </a:ext>
              </a:extLst>
            </p:cNvPr>
            <p:cNvSpPr/>
            <p:nvPr/>
          </p:nvSpPr>
          <p:spPr>
            <a:xfrm flipH="1">
              <a:off x="372299" y="1838301"/>
              <a:ext cx="36434" cy="59521"/>
            </a:xfrm>
            <a:custGeom>
              <a:avLst/>
              <a:gdLst/>
              <a:ahLst/>
              <a:cxnLst/>
              <a:rect l="l" t="t" r="r" b="b"/>
              <a:pathLst>
                <a:path w="980" h="1601" extrusionOk="0">
                  <a:moveTo>
                    <a:pt x="773" y="1"/>
                  </a:moveTo>
                  <a:cubicBezTo>
                    <a:pt x="695" y="1"/>
                    <a:pt x="596" y="29"/>
                    <a:pt x="476" y="118"/>
                  </a:cubicBezTo>
                  <a:cubicBezTo>
                    <a:pt x="58" y="420"/>
                    <a:pt x="1" y="1601"/>
                    <a:pt x="447" y="1601"/>
                  </a:cubicBezTo>
                  <a:cubicBezTo>
                    <a:pt x="879" y="1601"/>
                    <a:pt x="908" y="866"/>
                    <a:pt x="606" y="794"/>
                  </a:cubicBezTo>
                  <a:cubicBezTo>
                    <a:pt x="534" y="780"/>
                    <a:pt x="476" y="766"/>
                    <a:pt x="404" y="751"/>
                  </a:cubicBezTo>
                  <a:cubicBezTo>
                    <a:pt x="404" y="751"/>
                    <a:pt x="474" y="89"/>
                    <a:pt x="964" y="89"/>
                  </a:cubicBezTo>
                  <a:cubicBezTo>
                    <a:pt x="969" y="89"/>
                    <a:pt x="975" y="89"/>
                    <a:pt x="980" y="89"/>
                  </a:cubicBezTo>
                  <a:cubicBezTo>
                    <a:pt x="980" y="89"/>
                    <a:pt x="910" y="1"/>
                    <a:pt x="77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36;p35">
              <a:extLst>
                <a:ext uri="{FF2B5EF4-FFF2-40B4-BE49-F238E27FC236}">
                  <a16:creationId xmlns:a16="http://schemas.microsoft.com/office/drawing/2014/main" id="{D393F2A9-D49C-456F-A5A9-53C136E20527}"/>
                </a:ext>
              </a:extLst>
            </p:cNvPr>
            <p:cNvSpPr/>
            <p:nvPr/>
          </p:nvSpPr>
          <p:spPr>
            <a:xfrm flipH="1">
              <a:off x="276455" y="2098580"/>
              <a:ext cx="341066" cy="538665"/>
            </a:xfrm>
            <a:custGeom>
              <a:avLst/>
              <a:gdLst/>
              <a:ahLst/>
              <a:cxnLst/>
              <a:rect l="l" t="t" r="r" b="b"/>
              <a:pathLst>
                <a:path w="9174" h="14489" extrusionOk="0">
                  <a:moveTo>
                    <a:pt x="864" y="0"/>
                  </a:moveTo>
                  <a:lnTo>
                    <a:pt x="0" y="202"/>
                  </a:lnTo>
                  <a:lnTo>
                    <a:pt x="2549" y="14488"/>
                  </a:lnTo>
                  <a:lnTo>
                    <a:pt x="9174" y="332"/>
                  </a:lnTo>
                  <a:lnTo>
                    <a:pt x="8425" y="72"/>
                  </a:lnTo>
                  <a:lnTo>
                    <a:pt x="2780" y="12544"/>
                  </a:lnTo>
                  <a:lnTo>
                    <a:pt x="864" y="0"/>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37;p35">
              <a:extLst>
                <a:ext uri="{FF2B5EF4-FFF2-40B4-BE49-F238E27FC236}">
                  <a16:creationId xmlns:a16="http://schemas.microsoft.com/office/drawing/2014/main" id="{2F1A608B-B898-40B7-A742-339B87E5128F}"/>
                </a:ext>
              </a:extLst>
            </p:cNvPr>
            <p:cNvSpPr/>
            <p:nvPr/>
          </p:nvSpPr>
          <p:spPr>
            <a:xfrm flipH="1">
              <a:off x="466506" y="2600774"/>
              <a:ext cx="104432" cy="125883"/>
            </a:xfrm>
            <a:custGeom>
              <a:avLst/>
              <a:gdLst/>
              <a:ahLst/>
              <a:cxnLst/>
              <a:rect l="l" t="t" r="r" b="b"/>
              <a:pathLst>
                <a:path w="2809" h="3386" extrusionOk="0">
                  <a:moveTo>
                    <a:pt x="245" y="1"/>
                  </a:moveTo>
                  <a:lnTo>
                    <a:pt x="0" y="3385"/>
                  </a:lnTo>
                  <a:lnTo>
                    <a:pt x="2808" y="3385"/>
                  </a:lnTo>
                  <a:lnTo>
                    <a:pt x="2808" y="1"/>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38;p35">
              <a:extLst>
                <a:ext uri="{FF2B5EF4-FFF2-40B4-BE49-F238E27FC236}">
                  <a16:creationId xmlns:a16="http://schemas.microsoft.com/office/drawing/2014/main" id="{6E381C84-A7F2-4276-B4C6-26945C113521}"/>
                </a:ext>
              </a:extLst>
            </p:cNvPr>
            <p:cNvSpPr/>
            <p:nvPr/>
          </p:nvSpPr>
          <p:spPr>
            <a:xfrm flipH="1">
              <a:off x="487400" y="2625423"/>
              <a:ext cx="63202" cy="76065"/>
            </a:xfrm>
            <a:custGeom>
              <a:avLst/>
              <a:gdLst/>
              <a:ahLst/>
              <a:cxnLst/>
              <a:rect l="l" t="t" r="r" b="b"/>
              <a:pathLst>
                <a:path w="1700" h="2046" extrusionOk="0">
                  <a:moveTo>
                    <a:pt x="159" y="0"/>
                  </a:moveTo>
                  <a:lnTo>
                    <a:pt x="0" y="2045"/>
                  </a:lnTo>
                  <a:lnTo>
                    <a:pt x="1700" y="2045"/>
                  </a:lnTo>
                  <a:lnTo>
                    <a:pt x="1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39;p35">
              <a:extLst>
                <a:ext uri="{FF2B5EF4-FFF2-40B4-BE49-F238E27FC236}">
                  <a16:creationId xmlns:a16="http://schemas.microsoft.com/office/drawing/2014/main" id="{ABA974F3-543C-419E-B506-2B1688E38693}"/>
                </a:ext>
              </a:extLst>
            </p:cNvPr>
            <p:cNvSpPr/>
            <p:nvPr/>
          </p:nvSpPr>
          <p:spPr>
            <a:xfrm flipH="1">
              <a:off x="2323299" y="3069248"/>
              <a:ext cx="234516" cy="337349"/>
            </a:xfrm>
            <a:custGeom>
              <a:avLst/>
              <a:gdLst/>
              <a:ahLst/>
              <a:cxnLst/>
              <a:rect l="l" t="t" r="r" b="b"/>
              <a:pathLst>
                <a:path w="6308" h="9074" extrusionOk="0">
                  <a:moveTo>
                    <a:pt x="1411" y="1"/>
                  </a:moveTo>
                  <a:lnTo>
                    <a:pt x="1411" y="1182"/>
                  </a:lnTo>
                  <a:cubicBezTo>
                    <a:pt x="605" y="1283"/>
                    <a:pt x="0" y="1974"/>
                    <a:pt x="0" y="2795"/>
                  </a:cubicBezTo>
                  <a:lnTo>
                    <a:pt x="0" y="7432"/>
                  </a:lnTo>
                  <a:cubicBezTo>
                    <a:pt x="0" y="8339"/>
                    <a:pt x="720" y="9074"/>
                    <a:pt x="1627" y="9074"/>
                  </a:cubicBezTo>
                  <a:lnTo>
                    <a:pt x="4666" y="9074"/>
                  </a:lnTo>
                  <a:cubicBezTo>
                    <a:pt x="5573" y="9074"/>
                    <a:pt x="6308" y="8339"/>
                    <a:pt x="6308" y="7432"/>
                  </a:cubicBezTo>
                  <a:lnTo>
                    <a:pt x="6308" y="2795"/>
                  </a:lnTo>
                  <a:cubicBezTo>
                    <a:pt x="6308" y="1974"/>
                    <a:pt x="5703" y="1283"/>
                    <a:pt x="4882" y="1182"/>
                  </a:cubicBezTo>
                  <a:lnTo>
                    <a:pt x="48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0;p35">
              <a:extLst>
                <a:ext uri="{FF2B5EF4-FFF2-40B4-BE49-F238E27FC236}">
                  <a16:creationId xmlns:a16="http://schemas.microsoft.com/office/drawing/2014/main" id="{BB0D2AB1-1901-43B1-8925-30B90B72A15E}"/>
                </a:ext>
              </a:extLst>
            </p:cNvPr>
            <p:cNvSpPr/>
            <p:nvPr/>
          </p:nvSpPr>
          <p:spPr>
            <a:xfrm flipH="1">
              <a:off x="2376277" y="3069248"/>
              <a:ext cx="129080" cy="43944"/>
            </a:xfrm>
            <a:custGeom>
              <a:avLst/>
              <a:gdLst/>
              <a:ahLst/>
              <a:cxnLst/>
              <a:rect l="l" t="t" r="r" b="b"/>
              <a:pathLst>
                <a:path w="3472" h="1182" extrusionOk="0">
                  <a:moveTo>
                    <a:pt x="0" y="1"/>
                  </a:moveTo>
                  <a:lnTo>
                    <a:pt x="0" y="1182"/>
                  </a:lnTo>
                  <a:lnTo>
                    <a:pt x="3471" y="1182"/>
                  </a:lnTo>
                  <a:lnTo>
                    <a:pt x="34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41;p35">
              <a:extLst>
                <a:ext uri="{FF2B5EF4-FFF2-40B4-BE49-F238E27FC236}">
                  <a16:creationId xmlns:a16="http://schemas.microsoft.com/office/drawing/2014/main" id="{06A1C807-B492-4D85-8AD5-C8B1874C306E}"/>
                </a:ext>
              </a:extLst>
            </p:cNvPr>
            <p:cNvSpPr/>
            <p:nvPr/>
          </p:nvSpPr>
          <p:spPr>
            <a:xfrm flipH="1">
              <a:off x="2354343" y="3049990"/>
              <a:ext cx="172429" cy="39668"/>
            </a:xfrm>
            <a:custGeom>
              <a:avLst/>
              <a:gdLst/>
              <a:ahLst/>
              <a:cxnLst/>
              <a:rect l="l" t="t" r="r" b="b"/>
              <a:pathLst>
                <a:path w="4638" h="1067" extrusionOk="0">
                  <a:moveTo>
                    <a:pt x="404" y="0"/>
                  </a:moveTo>
                  <a:cubicBezTo>
                    <a:pt x="173" y="0"/>
                    <a:pt x="0" y="173"/>
                    <a:pt x="0" y="404"/>
                  </a:cubicBezTo>
                  <a:lnTo>
                    <a:pt x="0" y="663"/>
                  </a:lnTo>
                  <a:cubicBezTo>
                    <a:pt x="0" y="879"/>
                    <a:pt x="173" y="1066"/>
                    <a:pt x="404" y="1066"/>
                  </a:cubicBezTo>
                  <a:lnTo>
                    <a:pt x="4234" y="1066"/>
                  </a:lnTo>
                  <a:cubicBezTo>
                    <a:pt x="4450" y="1066"/>
                    <a:pt x="4638" y="879"/>
                    <a:pt x="4638" y="663"/>
                  </a:cubicBezTo>
                  <a:lnTo>
                    <a:pt x="4638" y="404"/>
                  </a:lnTo>
                  <a:cubicBezTo>
                    <a:pt x="4638" y="173"/>
                    <a:pt x="4450" y="0"/>
                    <a:pt x="4234"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42;p35">
              <a:extLst>
                <a:ext uri="{FF2B5EF4-FFF2-40B4-BE49-F238E27FC236}">
                  <a16:creationId xmlns:a16="http://schemas.microsoft.com/office/drawing/2014/main" id="{3EED53FC-864B-4A19-8048-9ED356FBD146}"/>
                </a:ext>
              </a:extLst>
            </p:cNvPr>
            <p:cNvSpPr/>
            <p:nvPr/>
          </p:nvSpPr>
          <p:spPr>
            <a:xfrm flipH="1">
              <a:off x="2378954" y="3179553"/>
              <a:ext cx="123206" cy="156369"/>
            </a:xfrm>
            <a:custGeom>
              <a:avLst/>
              <a:gdLst/>
              <a:ahLst/>
              <a:cxnLst/>
              <a:rect l="l" t="t" r="r" b="b"/>
              <a:pathLst>
                <a:path w="3314" h="4206" extrusionOk="0">
                  <a:moveTo>
                    <a:pt x="793" y="1"/>
                  </a:moveTo>
                  <a:cubicBezTo>
                    <a:pt x="361" y="1"/>
                    <a:pt x="1" y="361"/>
                    <a:pt x="1" y="793"/>
                  </a:cubicBezTo>
                  <a:lnTo>
                    <a:pt x="1" y="3414"/>
                  </a:lnTo>
                  <a:cubicBezTo>
                    <a:pt x="1" y="3860"/>
                    <a:pt x="361" y="4206"/>
                    <a:pt x="793" y="4206"/>
                  </a:cubicBezTo>
                  <a:lnTo>
                    <a:pt x="2521" y="4206"/>
                  </a:lnTo>
                  <a:cubicBezTo>
                    <a:pt x="2953" y="4206"/>
                    <a:pt x="3313" y="3860"/>
                    <a:pt x="3313" y="3414"/>
                  </a:cubicBezTo>
                  <a:lnTo>
                    <a:pt x="3313" y="793"/>
                  </a:lnTo>
                  <a:cubicBezTo>
                    <a:pt x="3313" y="361"/>
                    <a:pt x="2953" y="1"/>
                    <a:pt x="2521"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43;p35">
              <a:extLst>
                <a:ext uri="{FF2B5EF4-FFF2-40B4-BE49-F238E27FC236}">
                  <a16:creationId xmlns:a16="http://schemas.microsoft.com/office/drawing/2014/main" id="{E2A35459-2C0C-473D-8A7A-68106945DECF}"/>
                </a:ext>
              </a:extLst>
            </p:cNvPr>
            <p:cNvSpPr/>
            <p:nvPr/>
          </p:nvSpPr>
          <p:spPr>
            <a:xfrm flipH="1">
              <a:off x="2065213" y="3069248"/>
              <a:ext cx="235073" cy="337349"/>
            </a:xfrm>
            <a:custGeom>
              <a:avLst/>
              <a:gdLst/>
              <a:ahLst/>
              <a:cxnLst/>
              <a:rect l="l" t="t" r="r" b="b"/>
              <a:pathLst>
                <a:path w="6323" h="9074" extrusionOk="0">
                  <a:moveTo>
                    <a:pt x="1426" y="1"/>
                  </a:moveTo>
                  <a:lnTo>
                    <a:pt x="1426" y="1182"/>
                  </a:lnTo>
                  <a:cubicBezTo>
                    <a:pt x="605" y="1283"/>
                    <a:pt x="0" y="1974"/>
                    <a:pt x="0" y="2795"/>
                  </a:cubicBezTo>
                  <a:lnTo>
                    <a:pt x="0" y="7432"/>
                  </a:lnTo>
                  <a:cubicBezTo>
                    <a:pt x="0" y="8339"/>
                    <a:pt x="735" y="9074"/>
                    <a:pt x="1642" y="9074"/>
                  </a:cubicBezTo>
                  <a:lnTo>
                    <a:pt x="4680" y="9074"/>
                  </a:lnTo>
                  <a:cubicBezTo>
                    <a:pt x="5588" y="9074"/>
                    <a:pt x="6322" y="8339"/>
                    <a:pt x="6322" y="7432"/>
                  </a:cubicBezTo>
                  <a:lnTo>
                    <a:pt x="6322" y="2795"/>
                  </a:lnTo>
                  <a:cubicBezTo>
                    <a:pt x="6322" y="1974"/>
                    <a:pt x="5703" y="1283"/>
                    <a:pt x="4896" y="1182"/>
                  </a:cubicBezTo>
                  <a:lnTo>
                    <a:pt x="48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4;p35">
              <a:extLst>
                <a:ext uri="{FF2B5EF4-FFF2-40B4-BE49-F238E27FC236}">
                  <a16:creationId xmlns:a16="http://schemas.microsoft.com/office/drawing/2014/main" id="{81C41718-35E3-46BD-8C0F-8260775E6FF3}"/>
                </a:ext>
              </a:extLst>
            </p:cNvPr>
            <p:cNvSpPr/>
            <p:nvPr/>
          </p:nvSpPr>
          <p:spPr>
            <a:xfrm flipH="1">
              <a:off x="2118228" y="3069248"/>
              <a:ext cx="129080" cy="43944"/>
            </a:xfrm>
            <a:custGeom>
              <a:avLst/>
              <a:gdLst/>
              <a:ahLst/>
              <a:cxnLst/>
              <a:rect l="l" t="t" r="r" b="b"/>
              <a:pathLst>
                <a:path w="3472" h="1182" extrusionOk="0">
                  <a:moveTo>
                    <a:pt x="1" y="1"/>
                  </a:moveTo>
                  <a:lnTo>
                    <a:pt x="1" y="1182"/>
                  </a:lnTo>
                  <a:lnTo>
                    <a:pt x="3471" y="1182"/>
                  </a:lnTo>
                  <a:lnTo>
                    <a:pt x="34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45;p35">
              <a:extLst>
                <a:ext uri="{FF2B5EF4-FFF2-40B4-BE49-F238E27FC236}">
                  <a16:creationId xmlns:a16="http://schemas.microsoft.com/office/drawing/2014/main" id="{00BF3CE6-92E5-4FD6-A167-C86033A5FEE6}"/>
                </a:ext>
              </a:extLst>
            </p:cNvPr>
            <p:cNvSpPr/>
            <p:nvPr/>
          </p:nvSpPr>
          <p:spPr>
            <a:xfrm flipH="1">
              <a:off x="2096814" y="3049990"/>
              <a:ext cx="172429" cy="39668"/>
            </a:xfrm>
            <a:custGeom>
              <a:avLst/>
              <a:gdLst/>
              <a:ahLst/>
              <a:cxnLst/>
              <a:rect l="l" t="t" r="r" b="b"/>
              <a:pathLst>
                <a:path w="4638" h="1067" extrusionOk="0">
                  <a:moveTo>
                    <a:pt x="404" y="0"/>
                  </a:moveTo>
                  <a:cubicBezTo>
                    <a:pt x="188" y="0"/>
                    <a:pt x="0" y="173"/>
                    <a:pt x="0" y="404"/>
                  </a:cubicBezTo>
                  <a:lnTo>
                    <a:pt x="0" y="663"/>
                  </a:lnTo>
                  <a:cubicBezTo>
                    <a:pt x="0" y="879"/>
                    <a:pt x="188" y="1066"/>
                    <a:pt x="404" y="1066"/>
                  </a:cubicBezTo>
                  <a:lnTo>
                    <a:pt x="4234" y="1066"/>
                  </a:lnTo>
                  <a:cubicBezTo>
                    <a:pt x="4465" y="1066"/>
                    <a:pt x="4638" y="879"/>
                    <a:pt x="4638" y="663"/>
                  </a:cubicBezTo>
                  <a:lnTo>
                    <a:pt x="4638" y="404"/>
                  </a:lnTo>
                  <a:cubicBezTo>
                    <a:pt x="4638" y="173"/>
                    <a:pt x="4465" y="0"/>
                    <a:pt x="4234"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6;p35">
              <a:extLst>
                <a:ext uri="{FF2B5EF4-FFF2-40B4-BE49-F238E27FC236}">
                  <a16:creationId xmlns:a16="http://schemas.microsoft.com/office/drawing/2014/main" id="{0789BE93-ACF1-4225-A5C3-97EBDFCBA5A9}"/>
                </a:ext>
              </a:extLst>
            </p:cNvPr>
            <p:cNvSpPr/>
            <p:nvPr/>
          </p:nvSpPr>
          <p:spPr>
            <a:xfrm flipH="1">
              <a:off x="2121426" y="3179553"/>
              <a:ext cx="123206" cy="156369"/>
            </a:xfrm>
            <a:custGeom>
              <a:avLst/>
              <a:gdLst/>
              <a:ahLst/>
              <a:cxnLst/>
              <a:rect l="l" t="t" r="r" b="b"/>
              <a:pathLst>
                <a:path w="3314" h="4206" extrusionOk="0">
                  <a:moveTo>
                    <a:pt x="793" y="1"/>
                  </a:moveTo>
                  <a:cubicBezTo>
                    <a:pt x="361" y="1"/>
                    <a:pt x="1" y="361"/>
                    <a:pt x="1" y="793"/>
                  </a:cubicBezTo>
                  <a:lnTo>
                    <a:pt x="1" y="3414"/>
                  </a:lnTo>
                  <a:cubicBezTo>
                    <a:pt x="1" y="3860"/>
                    <a:pt x="361" y="4206"/>
                    <a:pt x="793" y="4206"/>
                  </a:cubicBezTo>
                  <a:lnTo>
                    <a:pt x="2521" y="4206"/>
                  </a:lnTo>
                  <a:cubicBezTo>
                    <a:pt x="2953" y="4206"/>
                    <a:pt x="3313" y="3860"/>
                    <a:pt x="3313" y="3414"/>
                  </a:cubicBezTo>
                  <a:lnTo>
                    <a:pt x="3313" y="793"/>
                  </a:lnTo>
                  <a:cubicBezTo>
                    <a:pt x="3313" y="361"/>
                    <a:pt x="2953" y="1"/>
                    <a:pt x="2521"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47;p35">
              <a:extLst>
                <a:ext uri="{FF2B5EF4-FFF2-40B4-BE49-F238E27FC236}">
                  <a16:creationId xmlns:a16="http://schemas.microsoft.com/office/drawing/2014/main" id="{1EA53A3C-93FB-436E-BFD7-01168DCC44BD}"/>
                </a:ext>
              </a:extLst>
            </p:cNvPr>
            <p:cNvSpPr/>
            <p:nvPr/>
          </p:nvSpPr>
          <p:spPr>
            <a:xfrm flipH="1">
              <a:off x="1807685" y="3069248"/>
              <a:ext cx="235073" cy="337349"/>
            </a:xfrm>
            <a:custGeom>
              <a:avLst/>
              <a:gdLst/>
              <a:ahLst/>
              <a:cxnLst/>
              <a:rect l="l" t="t" r="r" b="b"/>
              <a:pathLst>
                <a:path w="6323" h="9074" extrusionOk="0">
                  <a:moveTo>
                    <a:pt x="1426" y="1"/>
                  </a:moveTo>
                  <a:lnTo>
                    <a:pt x="1426" y="1182"/>
                  </a:lnTo>
                  <a:cubicBezTo>
                    <a:pt x="619" y="1283"/>
                    <a:pt x="0" y="1974"/>
                    <a:pt x="0" y="2795"/>
                  </a:cubicBezTo>
                  <a:lnTo>
                    <a:pt x="0" y="7432"/>
                  </a:lnTo>
                  <a:cubicBezTo>
                    <a:pt x="0" y="8339"/>
                    <a:pt x="735" y="9074"/>
                    <a:pt x="1642" y="9074"/>
                  </a:cubicBezTo>
                  <a:lnTo>
                    <a:pt x="4680" y="9074"/>
                  </a:lnTo>
                  <a:cubicBezTo>
                    <a:pt x="5588" y="9074"/>
                    <a:pt x="6322" y="8339"/>
                    <a:pt x="6322" y="7432"/>
                  </a:cubicBezTo>
                  <a:lnTo>
                    <a:pt x="6322" y="2795"/>
                  </a:lnTo>
                  <a:cubicBezTo>
                    <a:pt x="6322" y="1974"/>
                    <a:pt x="5717" y="1283"/>
                    <a:pt x="4896" y="1182"/>
                  </a:cubicBezTo>
                  <a:lnTo>
                    <a:pt x="48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8;p35">
              <a:extLst>
                <a:ext uri="{FF2B5EF4-FFF2-40B4-BE49-F238E27FC236}">
                  <a16:creationId xmlns:a16="http://schemas.microsoft.com/office/drawing/2014/main" id="{D4B96446-80FB-4DD2-B179-F811E834FE5C}"/>
                </a:ext>
              </a:extLst>
            </p:cNvPr>
            <p:cNvSpPr/>
            <p:nvPr/>
          </p:nvSpPr>
          <p:spPr>
            <a:xfrm flipH="1">
              <a:off x="1860700" y="3069248"/>
              <a:ext cx="129080" cy="43944"/>
            </a:xfrm>
            <a:custGeom>
              <a:avLst/>
              <a:gdLst/>
              <a:ahLst/>
              <a:cxnLst/>
              <a:rect l="l" t="t" r="r" b="b"/>
              <a:pathLst>
                <a:path w="3472" h="1182" extrusionOk="0">
                  <a:moveTo>
                    <a:pt x="1" y="1"/>
                  </a:moveTo>
                  <a:lnTo>
                    <a:pt x="1" y="1182"/>
                  </a:lnTo>
                  <a:lnTo>
                    <a:pt x="3471" y="1182"/>
                  </a:lnTo>
                  <a:lnTo>
                    <a:pt x="34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9;p35">
              <a:extLst>
                <a:ext uri="{FF2B5EF4-FFF2-40B4-BE49-F238E27FC236}">
                  <a16:creationId xmlns:a16="http://schemas.microsoft.com/office/drawing/2014/main" id="{B9A45812-AF85-425A-87AD-D5F3CEE24607}"/>
                </a:ext>
              </a:extLst>
            </p:cNvPr>
            <p:cNvSpPr/>
            <p:nvPr/>
          </p:nvSpPr>
          <p:spPr>
            <a:xfrm flipH="1">
              <a:off x="1838765" y="3049990"/>
              <a:ext cx="172950" cy="39668"/>
            </a:xfrm>
            <a:custGeom>
              <a:avLst/>
              <a:gdLst/>
              <a:ahLst/>
              <a:cxnLst/>
              <a:rect l="l" t="t" r="r" b="b"/>
              <a:pathLst>
                <a:path w="4652" h="1067" extrusionOk="0">
                  <a:moveTo>
                    <a:pt x="418" y="0"/>
                  </a:moveTo>
                  <a:cubicBezTo>
                    <a:pt x="188" y="0"/>
                    <a:pt x="0" y="173"/>
                    <a:pt x="0" y="404"/>
                  </a:cubicBezTo>
                  <a:lnTo>
                    <a:pt x="0" y="663"/>
                  </a:lnTo>
                  <a:cubicBezTo>
                    <a:pt x="0" y="879"/>
                    <a:pt x="188" y="1066"/>
                    <a:pt x="418" y="1066"/>
                  </a:cubicBezTo>
                  <a:lnTo>
                    <a:pt x="4249" y="1066"/>
                  </a:lnTo>
                  <a:cubicBezTo>
                    <a:pt x="4465" y="1066"/>
                    <a:pt x="4652" y="879"/>
                    <a:pt x="4652" y="663"/>
                  </a:cubicBezTo>
                  <a:lnTo>
                    <a:pt x="4652" y="404"/>
                  </a:lnTo>
                  <a:cubicBezTo>
                    <a:pt x="4652" y="173"/>
                    <a:pt x="4465" y="0"/>
                    <a:pt x="4249"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50;p35">
              <a:extLst>
                <a:ext uri="{FF2B5EF4-FFF2-40B4-BE49-F238E27FC236}">
                  <a16:creationId xmlns:a16="http://schemas.microsoft.com/office/drawing/2014/main" id="{DA170615-F3C6-4072-A70F-4BC4884028A1}"/>
                </a:ext>
              </a:extLst>
            </p:cNvPr>
            <p:cNvSpPr/>
            <p:nvPr/>
          </p:nvSpPr>
          <p:spPr>
            <a:xfrm flipH="1">
              <a:off x="1863897" y="3179553"/>
              <a:ext cx="122649" cy="156369"/>
            </a:xfrm>
            <a:custGeom>
              <a:avLst/>
              <a:gdLst/>
              <a:ahLst/>
              <a:cxnLst/>
              <a:rect l="l" t="t" r="r" b="b"/>
              <a:pathLst>
                <a:path w="3299" h="4206" extrusionOk="0">
                  <a:moveTo>
                    <a:pt x="792" y="1"/>
                  </a:moveTo>
                  <a:cubicBezTo>
                    <a:pt x="346" y="1"/>
                    <a:pt x="0" y="361"/>
                    <a:pt x="0" y="793"/>
                  </a:cubicBezTo>
                  <a:lnTo>
                    <a:pt x="0" y="3414"/>
                  </a:lnTo>
                  <a:cubicBezTo>
                    <a:pt x="0" y="3860"/>
                    <a:pt x="346" y="4206"/>
                    <a:pt x="792" y="4206"/>
                  </a:cubicBezTo>
                  <a:lnTo>
                    <a:pt x="2520" y="4206"/>
                  </a:lnTo>
                  <a:cubicBezTo>
                    <a:pt x="2952" y="4206"/>
                    <a:pt x="3298" y="3860"/>
                    <a:pt x="3298" y="3414"/>
                  </a:cubicBezTo>
                  <a:lnTo>
                    <a:pt x="3298" y="793"/>
                  </a:lnTo>
                  <a:cubicBezTo>
                    <a:pt x="3298" y="361"/>
                    <a:pt x="2952" y="1"/>
                    <a:pt x="2520"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51;p35">
              <a:extLst>
                <a:ext uri="{FF2B5EF4-FFF2-40B4-BE49-F238E27FC236}">
                  <a16:creationId xmlns:a16="http://schemas.microsoft.com/office/drawing/2014/main" id="{0FBDDE99-8456-478A-B3F8-101B66334E92}"/>
                </a:ext>
              </a:extLst>
            </p:cNvPr>
            <p:cNvSpPr/>
            <p:nvPr/>
          </p:nvSpPr>
          <p:spPr>
            <a:xfrm flipH="1">
              <a:off x="2238163" y="4405109"/>
              <a:ext cx="26805" cy="551491"/>
            </a:xfrm>
            <a:custGeom>
              <a:avLst/>
              <a:gdLst/>
              <a:ahLst/>
              <a:cxnLst/>
              <a:rect l="l" t="t" r="r" b="b"/>
              <a:pathLst>
                <a:path w="721" h="14834" extrusionOk="0">
                  <a:moveTo>
                    <a:pt x="332" y="0"/>
                  </a:moveTo>
                  <a:cubicBezTo>
                    <a:pt x="145" y="0"/>
                    <a:pt x="1" y="144"/>
                    <a:pt x="1" y="331"/>
                  </a:cubicBezTo>
                  <a:lnTo>
                    <a:pt x="58" y="14488"/>
                  </a:lnTo>
                  <a:cubicBezTo>
                    <a:pt x="58" y="14675"/>
                    <a:pt x="202" y="14833"/>
                    <a:pt x="389" y="14833"/>
                  </a:cubicBezTo>
                  <a:cubicBezTo>
                    <a:pt x="577" y="14833"/>
                    <a:pt x="721" y="14675"/>
                    <a:pt x="721" y="14488"/>
                  </a:cubicBezTo>
                  <a:lnTo>
                    <a:pt x="663" y="331"/>
                  </a:lnTo>
                  <a:cubicBezTo>
                    <a:pt x="663" y="144"/>
                    <a:pt x="519" y="0"/>
                    <a:pt x="332"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52;p35">
              <a:extLst>
                <a:ext uri="{FF2B5EF4-FFF2-40B4-BE49-F238E27FC236}">
                  <a16:creationId xmlns:a16="http://schemas.microsoft.com/office/drawing/2014/main" id="{3A4454EC-0240-4E5B-9934-9580ADAA8219}"/>
                </a:ext>
              </a:extLst>
            </p:cNvPr>
            <p:cNvSpPr/>
            <p:nvPr/>
          </p:nvSpPr>
          <p:spPr>
            <a:xfrm flipH="1">
              <a:off x="2048521" y="4481212"/>
              <a:ext cx="405458" cy="398803"/>
            </a:xfrm>
            <a:custGeom>
              <a:avLst/>
              <a:gdLst/>
              <a:ahLst/>
              <a:cxnLst/>
              <a:rect l="l" t="t" r="r" b="b"/>
              <a:pathLst>
                <a:path w="10906" h="10727" extrusionOk="0">
                  <a:moveTo>
                    <a:pt x="10427" y="0"/>
                  </a:moveTo>
                  <a:cubicBezTo>
                    <a:pt x="10350" y="0"/>
                    <a:pt x="10270" y="29"/>
                    <a:pt x="10197" y="99"/>
                  </a:cubicBezTo>
                  <a:lnTo>
                    <a:pt x="217" y="10151"/>
                  </a:lnTo>
                  <a:cubicBezTo>
                    <a:pt x="1" y="10367"/>
                    <a:pt x="159" y="10727"/>
                    <a:pt x="462" y="10727"/>
                  </a:cubicBezTo>
                  <a:cubicBezTo>
                    <a:pt x="548" y="10727"/>
                    <a:pt x="635" y="10684"/>
                    <a:pt x="692" y="10626"/>
                  </a:cubicBezTo>
                  <a:lnTo>
                    <a:pt x="10672" y="574"/>
                  </a:lnTo>
                  <a:cubicBezTo>
                    <a:pt x="10905" y="330"/>
                    <a:pt x="10685" y="0"/>
                    <a:pt x="10427"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53;p35">
              <a:extLst>
                <a:ext uri="{FF2B5EF4-FFF2-40B4-BE49-F238E27FC236}">
                  <a16:creationId xmlns:a16="http://schemas.microsoft.com/office/drawing/2014/main" id="{46944CC8-B86C-4047-8929-930FE7E8010C}"/>
                </a:ext>
              </a:extLst>
            </p:cNvPr>
            <p:cNvSpPr/>
            <p:nvPr/>
          </p:nvSpPr>
          <p:spPr>
            <a:xfrm flipH="1">
              <a:off x="1971526" y="4666913"/>
              <a:ext cx="560079" cy="27325"/>
            </a:xfrm>
            <a:custGeom>
              <a:avLst/>
              <a:gdLst/>
              <a:ahLst/>
              <a:cxnLst/>
              <a:rect l="l" t="t" r="r" b="b"/>
              <a:pathLst>
                <a:path w="15065" h="735" extrusionOk="0">
                  <a:moveTo>
                    <a:pt x="14618" y="0"/>
                  </a:moveTo>
                  <a:lnTo>
                    <a:pt x="447" y="58"/>
                  </a:lnTo>
                  <a:cubicBezTo>
                    <a:pt x="1" y="58"/>
                    <a:pt x="1" y="735"/>
                    <a:pt x="447" y="735"/>
                  </a:cubicBezTo>
                  <a:lnTo>
                    <a:pt x="14618" y="677"/>
                  </a:lnTo>
                  <a:cubicBezTo>
                    <a:pt x="15064" y="677"/>
                    <a:pt x="15064" y="0"/>
                    <a:pt x="14618" y="0"/>
                  </a:cubicBezTo>
                  <a:close/>
                </a:path>
              </a:pathLst>
            </a:custGeom>
            <a:solidFill>
              <a:srgbClr val="C0D5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54;p35">
              <a:extLst>
                <a:ext uri="{FF2B5EF4-FFF2-40B4-BE49-F238E27FC236}">
                  <a16:creationId xmlns:a16="http://schemas.microsoft.com/office/drawing/2014/main" id="{FE452E57-AE3C-4D1C-AC75-BB0F68CE4218}"/>
                </a:ext>
              </a:extLst>
            </p:cNvPr>
            <p:cNvSpPr/>
            <p:nvPr/>
          </p:nvSpPr>
          <p:spPr>
            <a:xfrm flipH="1">
              <a:off x="2048074" y="4482587"/>
              <a:ext cx="407986" cy="395829"/>
            </a:xfrm>
            <a:custGeom>
              <a:avLst/>
              <a:gdLst/>
              <a:ahLst/>
              <a:cxnLst/>
              <a:rect l="l" t="t" r="r" b="b"/>
              <a:pathLst>
                <a:path w="10974" h="10647" extrusionOk="0">
                  <a:moveTo>
                    <a:pt x="472" y="1"/>
                  </a:moveTo>
                  <a:cubicBezTo>
                    <a:pt x="216" y="1"/>
                    <a:pt x="1" y="337"/>
                    <a:pt x="244" y="580"/>
                  </a:cubicBezTo>
                  <a:lnTo>
                    <a:pt x="10296" y="10560"/>
                  </a:lnTo>
                  <a:cubicBezTo>
                    <a:pt x="10354" y="10618"/>
                    <a:pt x="10440" y="10647"/>
                    <a:pt x="10527" y="10647"/>
                  </a:cubicBezTo>
                  <a:cubicBezTo>
                    <a:pt x="10829" y="10647"/>
                    <a:pt x="10973" y="10287"/>
                    <a:pt x="10757" y="10071"/>
                  </a:cubicBezTo>
                  <a:lnTo>
                    <a:pt x="705" y="105"/>
                  </a:lnTo>
                  <a:cubicBezTo>
                    <a:pt x="631" y="31"/>
                    <a:pt x="550" y="1"/>
                    <a:pt x="472"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55;p35">
              <a:extLst>
                <a:ext uri="{FF2B5EF4-FFF2-40B4-BE49-F238E27FC236}">
                  <a16:creationId xmlns:a16="http://schemas.microsoft.com/office/drawing/2014/main" id="{2CA9B609-746C-4ECE-86F9-FB6087818A2B}"/>
                </a:ext>
              </a:extLst>
            </p:cNvPr>
            <p:cNvSpPr/>
            <p:nvPr/>
          </p:nvSpPr>
          <p:spPr>
            <a:xfrm flipH="1">
              <a:off x="1988144" y="4417415"/>
              <a:ext cx="547216" cy="526545"/>
            </a:xfrm>
            <a:custGeom>
              <a:avLst/>
              <a:gdLst/>
              <a:ahLst/>
              <a:cxnLst/>
              <a:rect l="l" t="t" r="r" b="b"/>
              <a:pathLst>
                <a:path w="14719" h="14163" extrusionOk="0">
                  <a:moveTo>
                    <a:pt x="7597" y="2174"/>
                  </a:moveTo>
                  <a:cubicBezTo>
                    <a:pt x="10114" y="2174"/>
                    <a:pt x="12530" y="4131"/>
                    <a:pt x="12530" y="7086"/>
                  </a:cubicBezTo>
                  <a:cubicBezTo>
                    <a:pt x="12530" y="9779"/>
                    <a:pt x="10341" y="11982"/>
                    <a:pt x="7634" y="11982"/>
                  </a:cubicBezTo>
                  <a:cubicBezTo>
                    <a:pt x="3270" y="11982"/>
                    <a:pt x="1095" y="6697"/>
                    <a:pt x="4177" y="3615"/>
                  </a:cubicBezTo>
                  <a:cubicBezTo>
                    <a:pt x="5173" y="2620"/>
                    <a:pt x="6396" y="2174"/>
                    <a:pt x="7597" y="2174"/>
                  </a:cubicBezTo>
                  <a:close/>
                  <a:moveTo>
                    <a:pt x="7634" y="0"/>
                  </a:moveTo>
                  <a:cubicBezTo>
                    <a:pt x="4768" y="0"/>
                    <a:pt x="2190" y="1728"/>
                    <a:pt x="1095" y="4378"/>
                  </a:cubicBezTo>
                  <a:cubicBezTo>
                    <a:pt x="1" y="7014"/>
                    <a:pt x="606" y="10067"/>
                    <a:pt x="2622" y="12083"/>
                  </a:cubicBezTo>
                  <a:cubicBezTo>
                    <a:pt x="3981" y="13442"/>
                    <a:pt x="5791" y="14162"/>
                    <a:pt x="7634" y="14162"/>
                  </a:cubicBezTo>
                  <a:cubicBezTo>
                    <a:pt x="8545" y="14162"/>
                    <a:pt x="9464" y="13986"/>
                    <a:pt x="10341" y="13624"/>
                  </a:cubicBezTo>
                  <a:cubicBezTo>
                    <a:pt x="12991" y="12529"/>
                    <a:pt x="14719" y="9952"/>
                    <a:pt x="14719" y="7086"/>
                  </a:cubicBezTo>
                  <a:cubicBezTo>
                    <a:pt x="14719" y="3169"/>
                    <a:pt x="11551" y="0"/>
                    <a:pt x="7634" y="0"/>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56;p35">
              <a:extLst>
                <a:ext uri="{FF2B5EF4-FFF2-40B4-BE49-F238E27FC236}">
                  <a16:creationId xmlns:a16="http://schemas.microsoft.com/office/drawing/2014/main" id="{B8855C40-EB4C-42AB-AD09-6D5A23F65DAA}"/>
                </a:ext>
              </a:extLst>
            </p:cNvPr>
            <p:cNvSpPr/>
            <p:nvPr/>
          </p:nvSpPr>
          <p:spPr>
            <a:xfrm flipH="1">
              <a:off x="1937248" y="4398306"/>
              <a:ext cx="610417" cy="566845"/>
            </a:xfrm>
            <a:custGeom>
              <a:avLst/>
              <a:gdLst/>
              <a:ahLst/>
              <a:cxnLst/>
              <a:rect l="l" t="t" r="r" b="b"/>
              <a:pathLst>
                <a:path w="16419" h="15247" extrusionOk="0">
                  <a:moveTo>
                    <a:pt x="7965" y="1090"/>
                  </a:moveTo>
                  <a:cubicBezTo>
                    <a:pt x="8829" y="1090"/>
                    <a:pt x="9693" y="1263"/>
                    <a:pt x="10499" y="1594"/>
                  </a:cubicBezTo>
                  <a:cubicBezTo>
                    <a:pt x="13567" y="2890"/>
                    <a:pt x="15151" y="6304"/>
                    <a:pt x="14172" y="9486"/>
                  </a:cubicBezTo>
                  <a:cubicBezTo>
                    <a:pt x="13322" y="12246"/>
                    <a:pt x="10774" y="14052"/>
                    <a:pt x="7990" y="14052"/>
                  </a:cubicBezTo>
                  <a:cubicBezTo>
                    <a:pt x="7563" y="14052"/>
                    <a:pt x="7130" y="14010"/>
                    <a:pt x="6697" y="13922"/>
                  </a:cubicBezTo>
                  <a:cubicBezTo>
                    <a:pt x="3428" y="13259"/>
                    <a:pt x="1196" y="10249"/>
                    <a:pt x="1527" y="6937"/>
                  </a:cubicBezTo>
                  <a:cubicBezTo>
                    <a:pt x="1844" y="3625"/>
                    <a:pt x="4638" y="1090"/>
                    <a:pt x="7965" y="1090"/>
                  </a:cubicBezTo>
                  <a:close/>
                  <a:moveTo>
                    <a:pt x="7993" y="1"/>
                  </a:moveTo>
                  <a:cubicBezTo>
                    <a:pt x="7489" y="1"/>
                    <a:pt x="6978" y="51"/>
                    <a:pt x="6467" y="154"/>
                  </a:cubicBezTo>
                  <a:cubicBezTo>
                    <a:pt x="2622" y="917"/>
                    <a:pt x="1" y="4475"/>
                    <a:pt x="389" y="8377"/>
                  </a:cubicBezTo>
                  <a:cubicBezTo>
                    <a:pt x="764" y="12266"/>
                    <a:pt x="4047" y="15247"/>
                    <a:pt x="7965" y="15247"/>
                  </a:cubicBezTo>
                  <a:cubicBezTo>
                    <a:pt x="8987" y="15247"/>
                    <a:pt x="9995" y="15045"/>
                    <a:pt x="10946" y="14642"/>
                  </a:cubicBezTo>
                  <a:cubicBezTo>
                    <a:pt x="14546" y="13130"/>
                    <a:pt x="16418" y="9112"/>
                    <a:pt x="15266" y="5367"/>
                  </a:cubicBezTo>
                  <a:cubicBezTo>
                    <a:pt x="14267" y="2121"/>
                    <a:pt x="11277" y="1"/>
                    <a:pt x="799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57;p35">
              <a:extLst>
                <a:ext uri="{FF2B5EF4-FFF2-40B4-BE49-F238E27FC236}">
                  <a16:creationId xmlns:a16="http://schemas.microsoft.com/office/drawing/2014/main" id="{14123543-19A0-4F54-91C9-AEA860B1C19B}"/>
                </a:ext>
              </a:extLst>
            </p:cNvPr>
            <p:cNvSpPr/>
            <p:nvPr/>
          </p:nvSpPr>
          <p:spPr>
            <a:xfrm flipH="1">
              <a:off x="2166410" y="4617096"/>
              <a:ext cx="148896" cy="127556"/>
            </a:xfrm>
            <a:custGeom>
              <a:avLst/>
              <a:gdLst/>
              <a:ahLst/>
              <a:cxnLst/>
              <a:rect l="l" t="t" r="r" b="b"/>
              <a:pathLst>
                <a:path w="4005" h="3431" extrusionOk="0">
                  <a:moveTo>
                    <a:pt x="1715" y="1"/>
                  </a:moveTo>
                  <a:cubicBezTo>
                    <a:pt x="764" y="1"/>
                    <a:pt x="1" y="764"/>
                    <a:pt x="1" y="1715"/>
                  </a:cubicBezTo>
                  <a:cubicBezTo>
                    <a:pt x="1" y="2747"/>
                    <a:pt x="844" y="3430"/>
                    <a:pt x="1724" y="3430"/>
                  </a:cubicBezTo>
                  <a:cubicBezTo>
                    <a:pt x="2145" y="3430"/>
                    <a:pt x="2575" y="3274"/>
                    <a:pt x="2924" y="2924"/>
                  </a:cubicBezTo>
                  <a:cubicBezTo>
                    <a:pt x="4004" y="1844"/>
                    <a:pt x="3241" y="1"/>
                    <a:pt x="1715"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58;p35">
              <a:extLst>
                <a:ext uri="{FF2B5EF4-FFF2-40B4-BE49-F238E27FC236}">
                  <a16:creationId xmlns:a16="http://schemas.microsoft.com/office/drawing/2014/main" id="{7D1AE5F5-2B4D-4782-AF7C-E1718D2B33AB}"/>
                </a:ext>
              </a:extLst>
            </p:cNvPr>
            <p:cNvSpPr/>
            <p:nvPr/>
          </p:nvSpPr>
          <p:spPr>
            <a:xfrm flipH="1">
              <a:off x="1038334" y="3061217"/>
              <a:ext cx="596996" cy="477099"/>
            </a:xfrm>
            <a:custGeom>
              <a:avLst/>
              <a:gdLst/>
              <a:ahLst/>
              <a:cxnLst/>
              <a:rect l="l" t="t" r="r" b="b"/>
              <a:pathLst>
                <a:path w="16058" h="12833" extrusionOk="0">
                  <a:moveTo>
                    <a:pt x="3932" y="1"/>
                  </a:moveTo>
                  <a:cubicBezTo>
                    <a:pt x="1772" y="1"/>
                    <a:pt x="0" y="1758"/>
                    <a:pt x="0" y="3932"/>
                  </a:cubicBezTo>
                  <a:lnTo>
                    <a:pt x="0" y="12832"/>
                  </a:lnTo>
                  <a:lnTo>
                    <a:pt x="1685" y="12832"/>
                  </a:lnTo>
                  <a:lnTo>
                    <a:pt x="1685" y="3932"/>
                  </a:lnTo>
                  <a:cubicBezTo>
                    <a:pt x="1685" y="2694"/>
                    <a:pt x="2693" y="1686"/>
                    <a:pt x="3932" y="1686"/>
                  </a:cubicBezTo>
                  <a:lnTo>
                    <a:pt x="15208" y="1686"/>
                  </a:lnTo>
                  <a:cubicBezTo>
                    <a:pt x="15669" y="1686"/>
                    <a:pt x="16058" y="1311"/>
                    <a:pt x="16058" y="850"/>
                  </a:cubicBezTo>
                  <a:cubicBezTo>
                    <a:pt x="16058" y="375"/>
                    <a:pt x="15669" y="1"/>
                    <a:pt x="15208" y="1"/>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59;p35">
              <a:extLst>
                <a:ext uri="{FF2B5EF4-FFF2-40B4-BE49-F238E27FC236}">
                  <a16:creationId xmlns:a16="http://schemas.microsoft.com/office/drawing/2014/main" id="{FC4508CA-12E7-4544-BE01-FDA7AAB0C94D}"/>
                </a:ext>
              </a:extLst>
            </p:cNvPr>
            <p:cNvSpPr/>
            <p:nvPr/>
          </p:nvSpPr>
          <p:spPr>
            <a:xfrm flipH="1">
              <a:off x="1241769" y="3252384"/>
              <a:ext cx="651090" cy="140308"/>
            </a:xfrm>
            <a:custGeom>
              <a:avLst/>
              <a:gdLst/>
              <a:ahLst/>
              <a:cxnLst/>
              <a:rect l="l" t="t" r="r" b="b"/>
              <a:pathLst>
                <a:path w="17513" h="3774" extrusionOk="0">
                  <a:moveTo>
                    <a:pt x="1037" y="0"/>
                  </a:moveTo>
                  <a:cubicBezTo>
                    <a:pt x="461" y="0"/>
                    <a:pt x="0" y="461"/>
                    <a:pt x="0" y="1051"/>
                  </a:cubicBezTo>
                  <a:lnTo>
                    <a:pt x="0" y="2736"/>
                  </a:lnTo>
                  <a:cubicBezTo>
                    <a:pt x="0" y="3312"/>
                    <a:pt x="461" y="3773"/>
                    <a:pt x="1037" y="3773"/>
                  </a:cubicBezTo>
                  <a:lnTo>
                    <a:pt x="16461" y="3773"/>
                  </a:lnTo>
                  <a:cubicBezTo>
                    <a:pt x="17052" y="3773"/>
                    <a:pt x="17512" y="3312"/>
                    <a:pt x="17512" y="2736"/>
                  </a:cubicBezTo>
                  <a:lnTo>
                    <a:pt x="17512" y="1051"/>
                  </a:lnTo>
                  <a:cubicBezTo>
                    <a:pt x="17512" y="461"/>
                    <a:pt x="17052" y="0"/>
                    <a:pt x="16461"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60;p35">
              <a:extLst>
                <a:ext uri="{FF2B5EF4-FFF2-40B4-BE49-F238E27FC236}">
                  <a16:creationId xmlns:a16="http://schemas.microsoft.com/office/drawing/2014/main" id="{E9B29789-B632-4750-A121-F91B5C9900D8}"/>
                </a:ext>
              </a:extLst>
            </p:cNvPr>
            <p:cNvSpPr/>
            <p:nvPr/>
          </p:nvSpPr>
          <p:spPr>
            <a:xfrm flipH="1">
              <a:off x="1160387" y="3068727"/>
              <a:ext cx="171388" cy="119228"/>
            </a:xfrm>
            <a:custGeom>
              <a:avLst/>
              <a:gdLst/>
              <a:ahLst/>
              <a:cxnLst/>
              <a:rect l="l" t="t" r="r" b="b"/>
              <a:pathLst>
                <a:path w="4610" h="3207" extrusionOk="0">
                  <a:moveTo>
                    <a:pt x="1427" y="0"/>
                  </a:moveTo>
                  <a:cubicBezTo>
                    <a:pt x="1311" y="0"/>
                    <a:pt x="1182" y="29"/>
                    <a:pt x="1095" y="116"/>
                  </a:cubicBezTo>
                  <a:cubicBezTo>
                    <a:pt x="937" y="274"/>
                    <a:pt x="1" y="2621"/>
                    <a:pt x="44" y="2679"/>
                  </a:cubicBezTo>
                  <a:cubicBezTo>
                    <a:pt x="166" y="2814"/>
                    <a:pt x="421" y="2852"/>
                    <a:pt x="665" y="2852"/>
                  </a:cubicBezTo>
                  <a:cubicBezTo>
                    <a:pt x="967" y="2852"/>
                    <a:pt x="1254" y="2794"/>
                    <a:pt x="1254" y="2794"/>
                  </a:cubicBezTo>
                  <a:cubicBezTo>
                    <a:pt x="1254" y="2794"/>
                    <a:pt x="1686" y="3082"/>
                    <a:pt x="1888" y="3183"/>
                  </a:cubicBezTo>
                  <a:cubicBezTo>
                    <a:pt x="1918" y="3200"/>
                    <a:pt x="1951" y="3207"/>
                    <a:pt x="1983" y="3207"/>
                  </a:cubicBezTo>
                  <a:cubicBezTo>
                    <a:pt x="2180" y="3207"/>
                    <a:pt x="2392" y="2953"/>
                    <a:pt x="2392" y="2953"/>
                  </a:cubicBezTo>
                  <a:cubicBezTo>
                    <a:pt x="2608" y="3025"/>
                    <a:pt x="2824" y="3082"/>
                    <a:pt x="3040" y="3097"/>
                  </a:cubicBezTo>
                  <a:cubicBezTo>
                    <a:pt x="3155" y="3068"/>
                    <a:pt x="3342" y="2737"/>
                    <a:pt x="3342" y="2737"/>
                  </a:cubicBezTo>
                  <a:lnTo>
                    <a:pt x="3630" y="2780"/>
                  </a:lnTo>
                  <a:lnTo>
                    <a:pt x="4091" y="2866"/>
                  </a:lnTo>
                  <a:cubicBezTo>
                    <a:pt x="4221" y="2665"/>
                    <a:pt x="4321" y="2449"/>
                    <a:pt x="4393" y="2218"/>
                  </a:cubicBezTo>
                  <a:cubicBezTo>
                    <a:pt x="4437" y="1973"/>
                    <a:pt x="4609" y="879"/>
                    <a:pt x="4480" y="677"/>
                  </a:cubicBezTo>
                  <a:cubicBezTo>
                    <a:pt x="4404" y="602"/>
                    <a:pt x="4307" y="559"/>
                    <a:pt x="4197" y="559"/>
                  </a:cubicBezTo>
                  <a:cubicBezTo>
                    <a:pt x="4181" y="559"/>
                    <a:pt x="4165" y="560"/>
                    <a:pt x="4149" y="562"/>
                  </a:cubicBezTo>
                  <a:cubicBezTo>
                    <a:pt x="4127" y="560"/>
                    <a:pt x="4105" y="558"/>
                    <a:pt x="4084" y="558"/>
                  </a:cubicBezTo>
                  <a:cubicBezTo>
                    <a:pt x="3976" y="558"/>
                    <a:pt x="3870" y="588"/>
                    <a:pt x="3774" y="648"/>
                  </a:cubicBezTo>
                  <a:cubicBezTo>
                    <a:pt x="3688" y="721"/>
                    <a:pt x="3673" y="1383"/>
                    <a:pt x="3673" y="1441"/>
                  </a:cubicBezTo>
                  <a:cubicBezTo>
                    <a:pt x="3673" y="1441"/>
                    <a:pt x="3572" y="1239"/>
                    <a:pt x="3486" y="1081"/>
                  </a:cubicBezTo>
                  <a:cubicBezTo>
                    <a:pt x="3385" y="951"/>
                    <a:pt x="3227" y="865"/>
                    <a:pt x="3054" y="850"/>
                  </a:cubicBezTo>
                  <a:cubicBezTo>
                    <a:pt x="2996" y="836"/>
                    <a:pt x="2924" y="836"/>
                    <a:pt x="2852" y="821"/>
                  </a:cubicBezTo>
                  <a:cubicBezTo>
                    <a:pt x="2780" y="677"/>
                    <a:pt x="1931" y="677"/>
                    <a:pt x="1931" y="677"/>
                  </a:cubicBezTo>
                  <a:cubicBezTo>
                    <a:pt x="1945" y="519"/>
                    <a:pt x="1916" y="360"/>
                    <a:pt x="1873" y="216"/>
                  </a:cubicBezTo>
                  <a:cubicBezTo>
                    <a:pt x="1859" y="188"/>
                    <a:pt x="1844" y="159"/>
                    <a:pt x="1830" y="144"/>
                  </a:cubicBezTo>
                  <a:cubicBezTo>
                    <a:pt x="1715" y="44"/>
                    <a:pt x="1571" y="0"/>
                    <a:pt x="1427"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1;p35">
              <a:extLst>
                <a:ext uri="{FF2B5EF4-FFF2-40B4-BE49-F238E27FC236}">
                  <a16:creationId xmlns:a16="http://schemas.microsoft.com/office/drawing/2014/main" id="{58E65DBD-86C9-477D-9795-530A79C0895D}"/>
                </a:ext>
              </a:extLst>
            </p:cNvPr>
            <p:cNvSpPr/>
            <p:nvPr/>
          </p:nvSpPr>
          <p:spPr>
            <a:xfrm flipH="1">
              <a:off x="1259428" y="3076757"/>
              <a:ext cx="21451" cy="71232"/>
            </a:xfrm>
            <a:custGeom>
              <a:avLst/>
              <a:gdLst/>
              <a:ahLst/>
              <a:cxnLst/>
              <a:rect l="l" t="t" r="r" b="b"/>
              <a:pathLst>
                <a:path w="577" h="1916" extrusionOk="0">
                  <a:moveTo>
                    <a:pt x="504" y="0"/>
                  </a:moveTo>
                  <a:cubicBezTo>
                    <a:pt x="432" y="188"/>
                    <a:pt x="274" y="447"/>
                    <a:pt x="158" y="821"/>
                  </a:cubicBezTo>
                  <a:cubicBezTo>
                    <a:pt x="29" y="1181"/>
                    <a:pt x="0" y="1556"/>
                    <a:pt x="58" y="1916"/>
                  </a:cubicBezTo>
                  <a:lnTo>
                    <a:pt x="562" y="461"/>
                  </a:lnTo>
                  <a:cubicBezTo>
                    <a:pt x="576" y="303"/>
                    <a:pt x="547" y="144"/>
                    <a:pt x="504"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62;p35">
              <a:extLst>
                <a:ext uri="{FF2B5EF4-FFF2-40B4-BE49-F238E27FC236}">
                  <a16:creationId xmlns:a16="http://schemas.microsoft.com/office/drawing/2014/main" id="{B1D9CF58-C7E7-44B4-8437-85BAE446B8E4}"/>
                </a:ext>
              </a:extLst>
            </p:cNvPr>
            <p:cNvSpPr/>
            <p:nvPr/>
          </p:nvSpPr>
          <p:spPr>
            <a:xfrm flipH="1">
              <a:off x="1212324" y="3099250"/>
              <a:ext cx="26805" cy="58926"/>
            </a:xfrm>
            <a:custGeom>
              <a:avLst/>
              <a:gdLst/>
              <a:ahLst/>
              <a:cxnLst/>
              <a:rect l="l" t="t" r="r" b="b"/>
              <a:pathLst>
                <a:path w="721" h="1585" extrusionOk="0">
                  <a:moveTo>
                    <a:pt x="360" y="0"/>
                  </a:moveTo>
                  <a:cubicBezTo>
                    <a:pt x="360" y="0"/>
                    <a:pt x="159" y="1037"/>
                    <a:pt x="0" y="1584"/>
                  </a:cubicBezTo>
                  <a:cubicBezTo>
                    <a:pt x="346" y="1138"/>
                    <a:pt x="720" y="879"/>
                    <a:pt x="562" y="29"/>
                  </a:cubicBezTo>
                  <a:cubicBezTo>
                    <a:pt x="504" y="15"/>
                    <a:pt x="432" y="15"/>
                    <a:pt x="360"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63;p35">
              <a:extLst>
                <a:ext uri="{FF2B5EF4-FFF2-40B4-BE49-F238E27FC236}">
                  <a16:creationId xmlns:a16="http://schemas.microsoft.com/office/drawing/2014/main" id="{1EE22359-6B57-41AE-B6AA-63C3DA4EBB7C}"/>
                </a:ext>
              </a:extLst>
            </p:cNvPr>
            <p:cNvSpPr/>
            <p:nvPr/>
          </p:nvSpPr>
          <p:spPr>
            <a:xfrm flipH="1">
              <a:off x="1180240" y="3092744"/>
              <a:ext cx="27288" cy="79337"/>
            </a:xfrm>
            <a:custGeom>
              <a:avLst/>
              <a:gdLst/>
              <a:ahLst/>
              <a:cxnLst/>
              <a:rect l="l" t="t" r="r" b="b"/>
              <a:pathLst>
                <a:path w="734" h="2134" extrusionOk="0">
                  <a:moveTo>
                    <a:pt x="435" y="1"/>
                  </a:moveTo>
                  <a:cubicBezTo>
                    <a:pt x="434" y="1"/>
                    <a:pt x="433" y="1"/>
                    <a:pt x="432" y="2"/>
                  </a:cubicBezTo>
                  <a:cubicBezTo>
                    <a:pt x="360" y="75"/>
                    <a:pt x="346" y="737"/>
                    <a:pt x="346" y="795"/>
                  </a:cubicBezTo>
                  <a:cubicBezTo>
                    <a:pt x="374" y="953"/>
                    <a:pt x="403" y="1126"/>
                    <a:pt x="389" y="1284"/>
                  </a:cubicBezTo>
                  <a:cubicBezTo>
                    <a:pt x="389" y="1529"/>
                    <a:pt x="0" y="2091"/>
                    <a:pt x="0" y="2091"/>
                  </a:cubicBezTo>
                  <a:lnTo>
                    <a:pt x="288" y="2134"/>
                  </a:lnTo>
                  <a:cubicBezTo>
                    <a:pt x="446" y="1947"/>
                    <a:pt x="562" y="1731"/>
                    <a:pt x="677" y="1515"/>
                  </a:cubicBezTo>
                  <a:cubicBezTo>
                    <a:pt x="733" y="1373"/>
                    <a:pt x="485" y="1"/>
                    <a:pt x="435"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4;p35">
              <a:extLst>
                <a:ext uri="{FF2B5EF4-FFF2-40B4-BE49-F238E27FC236}">
                  <a16:creationId xmlns:a16="http://schemas.microsoft.com/office/drawing/2014/main" id="{4C3E25E2-A1A2-4269-B940-F84145D3D0BA}"/>
                </a:ext>
              </a:extLst>
            </p:cNvPr>
            <p:cNvSpPr/>
            <p:nvPr/>
          </p:nvSpPr>
          <p:spPr>
            <a:xfrm flipH="1">
              <a:off x="617484" y="3061217"/>
              <a:ext cx="596476" cy="477099"/>
            </a:xfrm>
            <a:custGeom>
              <a:avLst/>
              <a:gdLst/>
              <a:ahLst/>
              <a:cxnLst/>
              <a:rect l="l" t="t" r="r" b="b"/>
              <a:pathLst>
                <a:path w="16044" h="12833" extrusionOk="0">
                  <a:moveTo>
                    <a:pt x="3932" y="1"/>
                  </a:moveTo>
                  <a:cubicBezTo>
                    <a:pt x="1757" y="1"/>
                    <a:pt x="0" y="1758"/>
                    <a:pt x="0" y="3932"/>
                  </a:cubicBezTo>
                  <a:lnTo>
                    <a:pt x="0" y="12832"/>
                  </a:lnTo>
                  <a:lnTo>
                    <a:pt x="1671" y="12832"/>
                  </a:lnTo>
                  <a:lnTo>
                    <a:pt x="1671" y="3932"/>
                  </a:lnTo>
                  <a:cubicBezTo>
                    <a:pt x="1671" y="2694"/>
                    <a:pt x="2679" y="1686"/>
                    <a:pt x="3932" y="1686"/>
                  </a:cubicBezTo>
                  <a:lnTo>
                    <a:pt x="15194" y="1686"/>
                  </a:lnTo>
                  <a:cubicBezTo>
                    <a:pt x="15669" y="1686"/>
                    <a:pt x="16043" y="1311"/>
                    <a:pt x="16043" y="850"/>
                  </a:cubicBezTo>
                  <a:cubicBezTo>
                    <a:pt x="16043" y="375"/>
                    <a:pt x="15669" y="1"/>
                    <a:pt x="15194" y="1"/>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65;p35">
              <a:extLst>
                <a:ext uri="{FF2B5EF4-FFF2-40B4-BE49-F238E27FC236}">
                  <a16:creationId xmlns:a16="http://schemas.microsoft.com/office/drawing/2014/main" id="{95480006-DDDE-4ADF-B2AC-8086228BD4A8}"/>
                </a:ext>
              </a:extLst>
            </p:cNvPr>
            <p:cNvSpPr/>
            <p:nvPr/>
          </p:nvSpPr>
          <p:spPr>
            <a:xfrm flipH="1">
              <a:off x="1557666" y="3316069"/>
              <a:ext cx="1085843" cy="1411369"/>
            </a:xfrm>
            <a:custGeom>
              <a:avLst/>
              <a:gdLst/>
              <a:ahLst/>
              <a:cxnLst/>
              <a:rect l="l" t="t" r="r" b="b"/>
              <a:pathLst>
                <a:path w="29207" h="37963" extrusionOk="0">
                  <a:moveTo>
                    <a:pt x="26686" y="2521"/>
                  </a:moveTo>
                  <a:lnTo>
                    <a:pt x="26686" y="35442"/>
                  </a:lnTo>
                  <a:lnTo>
                    <a:pt x="4609" y="35442"/>
                  </a:lnTo>
                  <a:cubicBezTo>
                    <a:pt x="3457" y="35442"/>
                    <a:pt x="2521" y="34506"/>
                    <a:pt x="2521" y="33354"/>
                  </a:cubicBezTo>
                  <a:lnTo>
                    <a:pt x="2521" y="2521"/>
                  </a:lnTo>
                  <a:close/>
                  <a:moveTo>
                    <a:pt x="1" y="1"/>
                  </a:moveTo>
                  <a:lnTo>
                    <a:pt x="1" y="35932"/>
                  </a:lnTo>
                  <a:cubicBezTo>
                    <a:pt x="1" y="37055"/>
                    <a:pt x="923" y="37963"/>
                    <a:pt x="2046" y="37963"/>
                  </a:cubicBezTo>
                  <a:lnTo>
                    <a:pt x="29207" y="37963"/>
                  </a:lnTo>
                  <a:lnTo>
                    <a:pt x="29207"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6;p35">
              <a:extLst>
                <a:ext uri="{FF2B5EF4-FFF2-40B4-BE49-F238E27FC236}">
                  <a16:creationId xmlns:a16="http://schemas.microsoft.com/office/drawing/2014/main" id="{32A46B24-0FB4-4B43-9B7D-C5A5BC48D6DD}"/>
                </a:ext>
              </a:extLst>
            </p:cNvPr>
            <p:cNvSpPr/>
            <p:nvPr/>
          </p:nvSpPr>
          <p:spPr>
            <a:xfrm flipH="1">
              <a:off x="1137374" y="3316069"/>
              <a:ext cx="1086364" cy="1411369"/>
            </a:xfrm>
            <a:custGeom>
              <a:avLst/>
              <a:gdLst/>
              <a:ahLst/>
              <a:cxnLst/>
              <a:rect l="l" t="t" r="r" b="b"/>
              <a:pathLst>
                <a:path w="29221" h="37963" extrusionOk="0">
                  <a:moveTo>
                    <a:pt x="26686" y="2521"/>
                  </a:moveTo>
                  <a:lnTo>
                    <a:pt x="26686" y="33873"/>
                  </a:lnTo>
                  <a:cubicBezTo>
                    <a:pt x="26686" y="34737"/>
                    <a:pt x="25995" y="35442"/>
                    <a:pt x="25116" y="35442"/>
                  </a:cubicBezTo>
                  <a:lnTo>
                    <a:pt x="2521" y="35442"/>
                  </a:lnTo>
                  <a:lnTo>
                    <a:pt x="2535" y="2521"/>
                  </a:lnTo>
                  <a:close/>
                  <a:moveTo>
                    <a:pt x="0" y="1"/>
                  </a:moveTo>
                  <a:lnTo>
                    <a:pt x="0" y="37963"/>
                  </a:lnTo>
                  <a:lnTo>
                    <a:pt x="26988" y="37963"/>
                  </a:lnTo>
                  <a:cubicBezTo>
                    <a:pt x="28213" y="37963"/>
                    <a:pt x="29206" y="36969"/>
                    <a:pt x="29221" y="35745"/>
                  </a:cubicBezTo>
                  <a:lnTo>
                    <a:pt x="2922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67;p35">
              <a:extLst>
                <a:ext uri="{FF2B5EF4-FFF2-40B4-BE49-F238E27FC236}">
                  <a16:creationId xmlns:a16="http://schemas.microsoft.com/office/drawing/2014/main" id="{C0EEC705-15A2-4C66-AE44-D7F3CA2817A6}"/>
                </a:ext>
              </a:extLst>
            </p:cNvPr>
            <p:cNvSpPr/>
            <p:nvPr/>
          </p:nvSpPr>
          <p:spPr>
            <a:xfrm flipH="1">
              <a:off x="1137895" y="3316069"/>
              <a:ext cx="1505614" cy="304707"/>
            </a:xfrm>
            <a:custGeom>
              <a:avLst/>
              <a:gdLst/>
              <a:ahLst/>
              <a:cxnLst/>
              <a:rect l="l" t="t" r="r" b="b"/>
              <a:pathLst>
                <a:path w="40498" h="8196" extrusionOk="0">
                  <a:moveTo>
                    <a:pt x="1" y="1"/>
                  </a:moveTo>
                  <a:lnTo>
                    <a:pt x="1" y="8195"/>
                  </a:lnTo>
                  <a:lnTo>
                    <a:pt x="40497" y="8195"/>
                  </a:lnTo>
                  <a:lnTo>
                    <a:pt x="40497"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8;p35">
              <a:extLst>
                <a:ext uri="{FF2B5EF4-FFF2-40B4-BE49-F238E27FC236}">
                  <a16:creationId xmlns:a16="http://schemas.microsoft.com/office/drawing/2014/main" id="{BF2DE3D9-EC34-4879-93C2-3589B2B71172}"/>
                </a:ext>
              </a:extLst>
            </p:cNvPr>
            <p:cNvSpPr/>
            <p:nvPr/>
          </p:nvSpPr>
          <p:spPr>
            <a:xfrm flipH="1">
              <a:off x="1137895" y="3316069"/>
              <a:ext cx="989479" cy="304707"/>
            </a:xfrm>
            <a:custGeom>
              <a:avLst/>
              <a:gdLst/>
              <a:ahLst/>
              <a:cxnLst/>
              <a:rect l="l" t="t" r="r" b="b"/>
              <a:pathLst>
                <a:path w="26615" h="8196" extrusionOk="0">
                  <a:moveTo>
                    <a:pt x="1" y="1"/>
                  </a:moveTo>
                  <a:lnTo>
                    <a:pt x="1" y="8195"/>
                  </a:lnTo>
                  <a:lnTo>
                    <a:pt x="26614" y="8195"/>
                  </a:lnTo>
                  <a:lnTo>
                    <a:pt x="26614"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69;p35">
              <a:extLst>
                <a:ext uri="{FF2B5EF4-FFF2-40B4-BE49-F238E27FC236}">
                  <a16:creationId xmlns:a16="http://schemas.microsoft.com/office/drawing/2014/main" id="{EBFA14E8-5B52-40CE-A625-6A84E6EA7C8F}"/>
                </a:ext>
              </a:extLst>
            </p:cNvPr>
            <p:cNvSpPr/>
            <p:nvPr/>
          </p:nvSpPr>
          <p:spPr>
            <a:xfrm flipH="1">
              <a:off x="1695260" y="4405109"/>
              <a:ext cx="26805" cy="551491"/>
            </a:xfrm>
            <a:custGeom>
              <a:avLst/>
              <a:gdLst/>
              <a:ahLst/>
              <a:cxnLst/>
              <a:rect l="l" t="t" r="r" b="b"/>
              <a:pathLst>
                <a:path w="721" h="14834" extrusionOk="0">
                  <a:moveTo>
                    <a:pt x="332" y="0"/>
                  </a:moveTo>
                  <a:cubicBezTo>
                    <a:pt x="144" y="0"/>
                    <a:pt x="0" y="144"/>
                    <a:pt x="0" y="331"/>
                  </a:cubicBezTo>
                  <a:lnTo>
                    <a:pt x="58" y="14488"/>
                  </a:lnTo>
                  <a:cubicBezTo>
                    <a:pt x="58" y="14675"/>
                    <a:pt x="202" y="14833"/>
                    <a:pt x="389" y="14833"/>
                  </a:cubicBezTo>
                  <a:cubicBezTo>
                    <a:pt x="576" y="14833"/>
                    <a:pt x="720" y="14675"/>
                    <a:pt x="720" y="14488"/>
                  </a:cubicBezTo>
                  <a:lnTo>
                    <a:pt x="663" y="331"/>
                  </a:lnTo>
                  <a:cubicBezTo>
                    <a:pt x="663" y="144"/>
                    <a:pt x="519" y="0"/>
                    <a:pt x="332"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70;p35">
              <a:extLst>
                <a:ext uri="{FF2B5EF4-FFF2-40B4-BE49-F238E27FC236}">
                  <a16:creationId xmlns:a16="http://schemas.microsoft.com/office/drawing/2014/main" id="{A45786B5-98A6-422C-8CFE-A2F21795487E}"/>
                </a:ext>
              </a:extLst>
            </p:cNvPr>
            <p:cNvSpPr/>
            <p:nvPr/>
          </p:nvSpPr>
          <p:spPr>
            <a:xfrm flipH="1">
              <a:off x="1505246" y="4480989"/>
              <a:ext cx="405272" cy="399026"/>
            </a:xfrm>
            <a:custGeom>
              <a:avLst/>
              <a:gdLst/>
              <a:ahLst/>
              <a:cxnLst/>
              <a:rect l="l" t="t" r="r" b="b"/>
              <a:pathLst>
                <a:path w="10901" h="10733" extrusionOk="0">
                  <a:moveTo>
                    <a:pt x="10417" y="0"/>
                  </a:moveTo>
                  <a:cubicBezTo>
                    <a:pt x="10338" y="0"/>
                    <a:pt x="10255" y="31"/>
                    <a:pt x="10182" y="105"/>
                  </a:cubicBezTo>
                  <a:lnTo>
                    <a:pt x="202" y="10157"/>
                  </a:lnTo>
                  <a:cubicBezTo>
                    <a:pt x="0" y="10373"/>
                    <a:pt x="144" y="10733"/>
                    <a:pt x="447" y="10733"/>
                  </a:cubicBezTo>
                  <a:cubicBezTo>
                    <a:pt x="533" y="10733"/>
                    <a:pt x="619" y="10690"/>
                    <a:pt x="677" y="10632"/>
                  </a:cubicBezTo>
                  <a:lnTo>
                    <a:pt x="10657" y="580"/>
                  </a:lnTo>
                  <a:cubicBezTo>
                    <a:pt x="10900" y="337"/>
                    <a:pt x="10677" y="0"/>
                    <a:pt x="10417"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71;p35">
              <a:extLst>
                <a:ext uri="{FF2B5EF4-FFF2-40B4-BE49-F238E27FC236}">
                  <a16:creationId xmlns:a16="http://schemas.microsoft.com/office/drawing/2014/main" id="{5B06A006-D046-4080-B75E-269EBEABBBCF}"/>
                </a:ext>
              </a:extLst>
            </p:cNvPr>
            <p:cNvSpPr/>
            <p:nvPr/>
          </p:nvSpPr>
          <p:spPr>
            <a:xfrm flipH="1">
              <a:off x="1428623" y="4666913"/>
              <a:ext cx="560079" cy="27325"/>
            </a:xfrm>
            <a:custGeom>
              <a:avLst/>
              <a:gdLst/>
              <a:ahLst/>
              <a:cxnLst/>
              <a:rect l="l" t="t" r="r" b="b"/>
              <a:pathLst>
                <a:path w="15065" h="735" extrusionOk="0">
                  <a:moveTo>
                    <a:pt x="14618" y="0"/>
                  </a:moveTo>
                  <a:lnTo>
                    <a:pt x="447" y="58"/>
                  </a:lnTo>
                  <a:cubicBezTo>
                    <a:pt x="1" y="58"/>
                    <a:pt x="1" y="735"/>
                    <a:pt x="447" y="735"/>
                  </a:cubicBezTo>
                  <a:lnTo>
                    <a:pt x="14618" y="677"/>
                  </a:lnTo>
                  <a:cubicBezTo>
                    <a:pt x="15064" y="677"/>
                    <a:pt x="15064" y="0"/>
                    <a:pt x="14618"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72;p35">
              <a:extLst>
                <a:ext uri="{FF2B5EF4-FFF2-40B4-BE49-F238E27FC236}">
                  <a16:creationId xmlns:a16="http://schemas.microsoft.com/office/drawing/2014/main" id="{35E9357F-4782-4650-9B2A-98CFC01E48E3}"/>
                </a:ext>
              </a:extLst>
            </p:cNvPr>
            <p:cNvSpPr/>
            <p:nvPr/>
          </p:nvSpPr>
          <p:spPr>
            <a:xfrm flipH="1">
              <a:off x="1505209" y="4482587"/>
              <a:ext cx="408358" cy="395829"/>
            </a:xfrm>
            <a:custGeom>
              <a:avLst/>
              <a:gdLst/>
              <a:ahLst/>
              <a:cxnLst/>
              <a:rect l="l" t="t" r="r" b="b"/>
              <a:pathLst>
                <a:path w="10984" h="10647" extrusionOk="0">
                  <a:moveTo>
                    <a:pt x="481" y="1"/>
                  </a:moveTo>
                  <a:cubicBezTo>
                    <a:pt x="222" y="1"/>
                    <a:pt x="1" y="337"/>
                    <a:pt x="255" y="580"/>
                  </a:cubicBezTo>
                  <a:lnTo>
                    <a:pt x="10307" y="10560"/>
                  </a:lnTo>
                  <a:cubicBezTo>
                    <a:pt x="10365" y="10618"/>
                    <a:pt x="10451" y="10647"/>
                    <a:pt x="10537" y="10647"/>
                  </a:cubicBezTo>
                  <a:cubicBezTo>
                    <a:pt x="10840" y="10647"/>
                    <a:pt x="10984" y="10287"/>
                    <a:pt x="10768" y="10071"/>
                  </a:cubicBezTo>
                  <a:lnTo>
                    <a:pt x="716" y="105"/>
                  </a:lnTo>
                  <a:cubicBezTo>
                    <a:pt x="642" y="31"/>
                    <a:pt x="560" y="1"/>
                    <a:pt x="481"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73;p35">
              <a:extLst>
                <a:ext uri="{FF2B5EF4-FFF2-40B4-BE49-F238E27FC236}">
                  <a16:creationId xmlns:a16="http://schemas.microsoft.com/office/drawing/2014/main" id="{78B820A4-81FC-4EF1-A98E-6C0D9A1ED51C}"/>
                </a:ext>
              </a:extLst>
            </p:cNvPr>
            <p:cNvSpPr/>
            <p:nvPr/>
          </p:nvSpPr>
          <p:spPr>
            <a:xfrm flipH="1">
              <a:off x="1445241" y="4417415"/>
              <a:ext cx="547216" cy="526545"/>
            </a:xfrm>
            <a:custGeom>
              <a:avLst/>
              <a:gdLst/>
              <a:ahLst/>
              <a:cxnLst/>
              <a:rect l="l" t="t" r="r" b="b"/>
              <a:pathLst>
                <a:path w="14719" h="14163" extrusionOk="0">
                  <a:moveTo>
                    <a:pt x="7597" y="2174"/>
                  </a:moveTo>
                  <a:cubicBezTo>
                    <a:pt x="10114" y="2174"/>
                    <a:pt x="12530" y="4131"/>
                    <a:pt x="12530" y="7086"/>
                  </a:cubicBezTo>
                  <a:cubicBezTo>
                    <a:pt x="12530" y="9779"/>
                    <a:pt x="10341" y="11982"/>
                    <a:pt x="7633" y="11982"/>
                  </a:cubicBezTo>
                  <a:cubicBezTo>
                    <a:pt x="3270" y="11982"/>
                    <a:pt x="1095" y="6697"/>
                    <a:pt x="4177" y="3615"/>
                  </a:cubicBezTo>
                  <a:cubicBezTo>
                    <a:pt x="5173" y="2620"/>
                    <a:pt x="6396" y="2174"/>
                    <a:pt x="7597" y="2174"/>
                  </a:cubicBezTo>
                  <a:close/>
                  <a:moveTo>
                    <a:pt x="7633" y="0"/>
                  </a:moveTo>
                  <a:cubicBezTo>
                    <a:pt x="4768" y="0"/>
                    <a:pt x="2190" y="1728"/>
                    <a:pt x="1095" y="4378"/>
                  </a:cubicBezTo>
                  <a:cubicBezTo>
                    <a:pt x="1" y="7014"/>
                    <a:pt x="606" y="10067"/>
                    <a:pt x="2622" y="12083"/>
                  </a:cubicBezTo>
                  <a:cubicBezTo>
                    <a:pt x="3981" y="13442"/>
                    <a:pt x="5791" y="14162"/>
                    <a:pt x="7634" y="14162"/>
                  </a:cubicBezTo>
                  <a:cubicBezTo>
                    <a:pt x="8545" y="14162"/>
                    <a:pt x="9464" y="13986"/>
                    <a:pt x="10341" y="13624"/>
                  </a:cubicBezTo>
                  <a:cubicBezTo>
                    <a:pt x="12991" y="12529"/>
                    <a:pt x="14719" y="9952"/>
                    <a:pt x="14719" y="7086"/>
                  </a:cubicBezTo>
                  <a:cubicBezTo>
                    <a:pt x="14719" y="3169"/>
                    <a:pt x="11551" y="0"/>
                    <a:pt x="7633" y="0"/>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74;p35">
              <a:extLst>
                <a:ext uri="{FF2B5EF4-FFF2-40B4-BE49-F238E27FC236}">
                  <a16:creationId xmlns:a16="http://schemas.microsoft.com/office/drawing/2014/main" id="{4D18EC3F-E257-4689-83EE-2BD2111CA9E3}"/>
                </a:ext>
              </a:extLst>
            </p:cNvPr>
            <p:cNvSpPr/>
            <p:nvPr/>
          </p:nvSpPr>
          <p:spPr>
            <a:xfrm flipH="1">
              <a:off x="1394382" y="4398306"/>
              <a:ext cx="610380" cy="566845"/>
            </a:xfrm>
            <a:custGeom>
              <a:avLst/>
              <a:gdLst/>
              <a:ahLst/>
              <a:cxnLst/>
              <a:rect l="l" t="t" r="r" b="b"/>
              <a:pathLst>
                <a:path w="16418" h="15247" extrusionOk="0">
                  <a:moveTo>
                    <a:pt x="7964" y="1090"/>
                  </a:moveTo>
                  <a:cubicBezTo>
                    <a:pt x="8829" y="1090"/>
                    <a:pt x="9693" y="1263"/>
                    <a:pt x="10499" y="1594"/>
                  </a:cubicBezTo>
                  <a:cubicBezTo>
                    <a:pt x="13567" y="2890"/>
                    <a:pt x="15151" y="6304"/>
                    <a:pt x="14171" y="9486"/>
                  </a:cubicBezTo>
                  <a:cubicBezTo>
                    <a:pt x="13322" y="12246"/>
                    <a:pt x="10774" y="14052"/>
                    <a:pt x="7990" y="14052"/>
                  </a:cubicBezTo>
                  <a:cubicBezTo>
                    <a:pt x="7563" y="14052"/>
                    <a:pt x="7130" y="14010"/>
                    <a:pt x="6697" y="13922"/>
                  </a:cubicBezTo>
                  <a:cubicBezTo>
                    <a:pt x="3428" y="13259"/>
                    <a:pt x="1196" y="10249"/>
                    <a:pt x="1527" y="6937"/>
                  </a:cubicBezTo>
                  <a:cubicBezTo>
                    <a:pt x="1858" y="3625"/>
                    <a:pt x="4638" y="1090"/>
                    <a:pt x="7964" y="1090"/>
                  </a:cubicBezTo>
                  <a:close/>
                  <a:moveTo>
                    <a:pt x="7993" y="1"/>
                  </a:moveTo>
                  <a:cubicBezTo>
                    <a:pt x="7489" y="1"/>
                    <a:pt x="6978" y="51"/>
                    <a:pt x="6467" y="154"/>
                  </a:cubicBezTo>
                  <a:cubicBezTo>
                    <a:pt x="2622" y="917"/>
                    <a:pt x="1" y="4475"/>
                    <a:pt x="389" y="8377"/>
                  </a:cubicBezTo>
                  <a:cubicBezTo>
                    <a:pt x="764" y="12266"/>
                    <a:pt x="4047" y="15247"/>
                    <a:pt x="7964" y="15247"/>
                  </a:cubicBezTo>
                  <a:cubicBezTo>
                    <a:pt x="8987" y="15247"/>
                    <a:pt x="10009" y="15045"/>
                    <a:pt x="10946" y="14642"/>
                  </a:cubicBezTo>
                  <a:cubicBezTo>
                    <a:pt x="14560" y="13130"/>
                    <a:pt x="16418" y="9112"/>
                    <a:pt x="15266" y="5367"/>
                  </a:cubicBezTo>
                  <a:cubicBezTo>
                    <a:pt x="14267" y="2121"/>
                    <a:pt x="11277" y="1"/>
                    <a:pt x="799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75;p35">
              <a:extLst>
                <a:ext uri="{FF2B5EF4-FFF2-40B4-BE49-F238E27FC236}">
                  <a16:creationId xmlns:a16="http://schemas.microsoft.com/office/drawing/2014/main" id="{D5C932B5-6DD3-4FEB-A27C-46F853BB09EB}"/>
                </a:ext>
              </a:extLst>
            </p:cNvPr>
            <p:cNvSpPr/>
            <p:nvPr/>
          </p:nvSpPr>
          <p:spPr>
            <a:xfrm flipH="1">
              <a:off x="1623507" y="4617096"/>
              <a:ext cx="148896" cy="127556"/>
            </a:xfrm>
            <a:custGeom>
              <a:avLst/>
              <a:gdLst/>
              <a:ahLst/>
              <a:cxnLst/>
              <a:rect l="l" t="t" r="r" b="b"/>
              <a:pathLst>
                <a:path w="4005" h="3431" extrusionOk="0">
                  <a:moveTo>
                    <a:pt x="1714" y="1"/>
                  </a:moveTo>
                  <a:cubicBezTo>
                    <a:pt x="764" y="1"/>
                    <a:pt x="1" y="764"/>
                    <a:pt x="1" y="1715"/>
                  </a:cubicBezTo>
                  <a:cubicBezTo>
                    <a:pt x="1" y="2747"/>
                    <a:pt x="844" y="3430"/>
                    <a:pt x="1724" y="3430"/>
                  </a:cubicBezTo>
                  <a:cubicBezTo>
                    <a:pt x="2145" y="3430"/>
                    <a:pt x="2575" y="3274"/>
                    <a:pt x="2924" y="2924"/>
                  </a:cubicBezTo>
                  <a:cubicBezTo>
                    <a:pt x="4004" y="1844"/>
                    <a:pt x="3241" y="1"/>
                    <a:pt x="1714"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76;p35">
              <a:extLst>
                <a:ext uri="{FF2B5EF4-FFF2-40B4-BE49-F238E27FC236}">
                  <a16:creationId xmlns:a16="http://schemas.microsoft.com/office/drawing/2014/main" id="{9F79039E-1489-41A5-851F-54E685B06803}"/>
                </a:ext>
              </a:extLst>
            </p:cNvPr>
            <p:cNvSpPr/>
            <p:nvPr/>
          </p:nvSpPr>
          <p:spPr>
            <a:xfrm flipH="1">
              <a:off x="1678679" y="4650853"/>
              <a:ext cx="69633" cy="59633"/>
            </a:xfrm>
            <a:custGeom>
              <a:avLst/>
              <a:gdLst/>
              <a:ahLst/>
              <a:cxnLst/>
              <a:rect l="l" t="t" r="r" b="b"/>
              <a:pathLst>
                <a:path w="1873" h="1604" extrusionOk="0">
                  <a:moveTo>
                    <a:pt x="1066" y="0"/>
                  </a:moveTo>
                  <a:cubicBezTo>
                    <a:pt x="346" y="0"/>
                    <a:pt x="1" y="864"/>
                    <a:pt x="505" y="1368"/>
                  </a:cubicBezTo>
                  <a:cubicBezTo>
                    <a:pt x="668" y="1531"/>
                    <a:pt x="868" y="1604"/>
                    <a:pt x="1065" y="1604"/>
                  </a:cubicBezTo>
                  <a:cubicBezTo>
                    <a:pt x="1477" y="1604"/>
                    <a:pt x="1873" y="1284"/>
                    <a:pt x="1873" y="807"/>
                  </a:cubicBezTo>
                  <a:cubicBezTo>
                    <a:pt x="1873" y="360"/>
                    <a:pt x="1513" y="0"/>
                    <a:pt x="10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77;p35">
              <a:extLst>
                <a:ext uri="{FF2B5EF4-FFF2-40B4-BE49-F238E27FC236}">
                  <a16:creationId xmlns:a16="http://schemas.microsoft.com/office/drawing/2014/main" id="{85343953-F306-433F-B7E0-AAA749CC4725}"/>
                </a:ext>
              </a:extLst>
            </p:cNvPr>
            <p:cNvSpPr/>
            <p:nvPr/>
          </p:nvSpPr>
          <p:spPr>
            <a:xfrm flipH="1">
              <a:off x="819358" y="4651894"/>
              <a:ext cx="366236" cy="313778"/>
            </a:xfrm>
            <a:custGeom>
              <a:avLst/>
              <a:gdLst/>
              <a:ahLst/>
              <a:cxnLst/>
              <a:rect l="l" t="t" r="r" b="b"/>
              <a:pathLst>
                <a:path w="9851" h="8440" extrusionOk="0">
                  <a:moveTo>
                    <a:pt x="5631" y="1"/>
                  </a:moveTo>
                  <a:cubicBezTo>
                    <a:pt x="1887" y="1"/>
                    <a:pt x="0" y="4537"/>
                    <a:pt x="2665" y="7202"/>
                  </a:cubicBezTo>
                  <a:cubicBezTo>
                    <a:pt x="3520" y="8057"/>
                    <a:pt x="4572" y="8440"/>
                    <a:pt x="5605" y="8440"/>
                  </a:cubicBezTo>
                  <a:cubicBezTo>
                    <a:pt x="7771" y="8440"/>
                    <a:pt x="9851" y="6756"/>
                    <a:pt x="9851" y="4221"/>
                  </a:cubicBezTo>
                  <a:cubicBezTo>
                    <a:pt x="9851" y="1888"/>
                    <a:pt x="7964" y="1"/>
                    <a:pt x="5631"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78;p35">
              <a:extLst>
                <a:ext uri="{FF2B5EF4-FFF2-40B4-BE49-F238E27FC236}">
                  <a16:creationId xmlns:a16="http://schemas.microsoft.com/office/drawing/2014/main" id="{6A6051C9-E494-44CA-B7CB-92DAFDEB92A4}"/>
                </a:ext>
              </a:extLst>
            </p:cNvPr>
            <p:cNvSpPr/>
            <p:nvPr/>
          </p:nvSpPr>
          <p:spPr>
            <a:xfrm flipH="1">
              <a:off x="886798" y="4741863"/>
              <a:ext cx="155848" cy="133653"/>
            </a:xfrm>
            <a:custGeom>
              <a:avLst/>
              <a:gdLst/>
              <a:ahLst/>
              <a:cxnLst/>
              <a:rect l="l" t="t" r="r" b="b"/>
              <a:pathLst>
                <a:path w="4192" h="3595" extrusionOk="0">
                  <a:moveTo>
                    <a:pt x="1786" y="0"/>
                  </a:moveTo>
                  <a:cubicBezTo>
                    <a:pt x="807" y="0"/>
                    <a:pt x="1" y="807"/>
                    <a:pt x="1" y="1801"/>
                  </a:cubicBezTo>
                  <a:cubicBezTo>
                    <a:pt x="1" y="2882"/>
                    <a:pt x="884" y="3594"/>
                    <a:pt x="1803" y="3594"/>
                  </a:cubicBezTo>
                  <a:cubicBezTo>
                    <a:pt x="2242" y="3594"/>
                    <a:pt x="2690" y="3431"/>
                    <a:pt x="3054" y="3068"/>
                  </a:cubicBezTo>
                  <a:cubicBezTo>
                    <a:pt x="4191" y="1930"/>
                    <a:pt x="3385" y="0"/>
                    <a:pt x="1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79;p35">
              <a:extLst>
                <a:ext uri="{FF2B5EF4-FFF2-40B4-BE49-F238E27FC236}">
                  <a16:creationId xmlns:a16="http://schemas.microsoft.com/office/drawing/2014/main" id="{F6872835-64E7-46DD-AD59-FA1D6A520C09}"/>
                </a:ext>
              </a:extLst>
            </p:cNvPr>
            <p:cNvSpPr/>
            <p:nvPr/>
          </p:nvSpPr>
          <p:spPr>
            <a:xfrm flipH="1">
              <a:off x="934980" y="4673866"/>
              <a:ext cx="319689" cy="165477"/>
            </a:xfrm>
            <a:custGeom>
              <a:avLst/>
              <a:gdLst/>
              <a:ahLst/>
              <a:cxnLst/>
              <a:rect l="l" t="t" r="r" b="b"/>
              <a:pathLst>
                <a:path w="8599" h="4451" extrusionOk="0">
                  <a:moveTo>
                    <a:pt x="1081" y="0"/>
                  </a:moveTo>
                  <a:cubicBezTo>
                    <a:pt x="476" y="0"/>
                    <a:pt x="1" y="504"/>
                    <a:pt x="1" y="1109"/>
                  </a:cubicBezTo>
                  <a:lnTo>
                    <a:pt x="1" y="3370"/>
                  </a:lnTo>
                  <a:cubicBezTo>
                    <a:pt x="1" y="3975"/>
                    <a:pt x="490" y="4450"/>
                    <a:pt x="1081" y="4450"/>
                  </a:cubicBezTo>
                  <a:lnTo>
                    <a:pt x="7489" y="4450"/>
                  </a:lnTo>
                  <a:cubicBezTo>
                    <a:pt x="8109" y="4450"/>
                    <a:pt x="8598" y="3946"/>
                    <a:pt x="8584" y="3342"/>
                  </a:cubicBezTo>
                  <a:cubicBezTo>
                    <a:pt x="8556" y="2760"/>
                    <a:pt x="8080" y="2290"/>
                    <a:pt x="7501" y="2290"/>
                  </a:cubicBezTo>
                  <a:cubicBezTo>
                    <a:pt x="7492" y="2290"/>
                    <a:pt x="7484" y="2290"/>
                    <a:pt x="7475" y="2290"/>
                  </a:cubicBezTo>
                  <a:lnTo>
                    <a:pt x="2175" y="2290"/>
                  </a:lnTo>
                  <a:lnTo>
                    <a:pt x="2175" y="1109"/>
                  </a:lnTo>
                  <a:cubicBezTo>
                    <a:pt x="2175" y="504"/>
                    <a:pt x="1686" y="0"/>
                    <a:pt x="1081"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80;p35">
              <a:extLst>
                <a:ext uri="{FF2B5EF4-FFF2-40B4-BE49-F238E27FC236}">
                  <a16:creationId xmlns:a16="http://schemas.microsoft.com/office/drawing/2014/main" id="{4716A4FA-5AE2-4A7E-9CCD-DFA3241A109B}"/>
                </a:ext>
              </a:extLst>
            </p:cNvPr>
            <p:cNvSpPr/>
            <p:nvPr/>
          </p:nvSpPr>
          <p:spPr>
            <a:xfrm flipH="1">
              <a:off x="513090" y="3034449"/>
              <a:ext cx="228121" cy="145885"/>
            </a:xfrm>
            <a:custGeom>
              <a:avLst/>
              <a:gdLst/>
              <a:ahLst/>
              <a:cxnLst/>
              <a:rect l="l" t="t" r="r" b="b"/>
              <a:pathLst>
                <a:path w="6136" h="3924" extrusionOk="0">
                  <a:moveTo>
                    <a:pt x="2636" y="1"/>
                  </a:moveTo>
                  <a:cubicBezTo>
                    <a:pt x="1974" y="1"/>
                    <a:pt x="1484" y="44"/>
                    <a:pt x="1412" y="174"/>
                  </a:cubicBezTo>
                  <a:cubicBezTo>
                    <a:pt x="1124" y="606"/>
                    <a:pt x="692" y="922"/>
                    <a:pt x="375" y="1354"/>
                  </a:cubicBezTo>
                  <a:cubicBezTo>
                    <a:pt x="1" y="1887"/>
                    <a:pt x="58" y="2521"/>
                    <a:pt x="15" y="3155"/>
                  </a:cubicBezTo>
                  <a:cubicBezTo>
                    <a:pt x="1" y="3396"/>
                    <a:pt x="1" y="3846"/>
                    <a:pt x="344" y="3846"/>
                  </a:cubicBezTo>
                  <a:cubicBezTo>
                    <a:pt x="350" y="3846"/>
                    <a:pt x="355" y="3846"/>
                    <a:pt x="361" y="3846"/>
                  </a:cubicBezTo>
                  <a:cubicBezTo>
                    <a:pt x="389" y="3846"/>
                    <a:pt x="418" y="3846"/>
                    <a:pt x="433" y="3831"/>
                  </a:cubicBezTo>
                  <a:cubicBezTo>
                    <a:pt x="649" y="3759"/>
                    <a:pt x="735" y="3428"/>
                    <a:pt x="793" y="3255"/>
                  </a:cubicBezTo>
                  <a:cubicBezTo>
                    <a:pt x="922" y="3500"/>
                    <a:pt x="1124" y="3846"/>
                    <a:pt x="1412" y="3904"/>
                  </a:cubicBezTo>
                  <a:cubicBezTo>
                    <a:pt x="1453" y="3914"/>
                    <a:pt x="1501" y="3924"/>
                    <a:pt x="1545" y="3924"/>
                  </a:cubicBezTo>
                  <a:cubicBezTo>
                    <a:pt x="1564" y="3924"/>
                    <a:pt x="1582" y="3922"/>
                    <a:pt x="1599" y="3918"/>
                  </a:cubicBezTo>
                  <a:cubicBezTo>
                    <a:pt x="1714" y="3918"/>
                    <a:pt x="1830" y="3860"/>
                    <a:pt x="1916" y="3774"/>
                  </a:cubicBezTo>
                  <a:cubicBezTo>
                    <a:pt x="2031" y="3846"/>
                    <a:pt x="2175" y="3889"/>
                    <a:pt x="2319" y="3889"/>
                  </a:cubicBezTo>
                  <a:lnTo>
                    <a:pt x="2348" y="3889"/>
                  </a:lnTo>
                  <a:cubicBezTo>
                    <a:pt x="2535" y="3860"/>
                    <a:pt x="2550" y="3644"/>
                    <a:pt x="2550" y="3630"/>
                  </a:cubicBezTo>
                  <a:cubicBezTo>
                    <a:pt x="2651" y="3640"/>
                    <a:pt x="2753" y="3650"/>
                    <a:pt x="2855" y="3650"/>
                  </a:cubicBezTo>
                  <a:cubicBezTo>
                    <a:pt x="2897" y="3650"/>
                    <a:pt x="2939" y="3648"/>
                    <a:pt x="2982" y="3644"/>
                  </a:cubicBezTo>
                  <a:cubicBezTo>
                    <a:pt x="2998" y="3646"/>
                    <a:pt x="3015" y="3647"/>
                    <a:pt x="3032" y="3647"/>
                  </a:cubicBezTo>
                  <a:cubicBezTo>
                    <a:pt x="3144" y="3647"/>
                    <a:pt x="3256" y="3606"/>
                    <a:pt x="3356" y="3543"/>
                  </a:cubicBezTo>
                  <a:cubicBezTo>
                    <a:pt x="3500" y="3399"/>
                    <a:pt x="3990" y="2579"/>
                    <a:pt x="3932" y="2363"/>
                  </a:cubicBezTo>
                  <a:cubicBezTo>
                    <a:pt x="3932" y="2363"/>
                    <a:pt x="5012" y="2219"/>
                    <a:pt x="5171" y="2132"/>
                  </a:cubicBezTo>
                  <a:cubicBezTo>
                    <a:pt x="5185" y="2118"/>
                    <a:pt x="5214" y="2103"/>
                    <a:pt x="5228" y="2103"/>
                  </a:cubicBezTo>
                  <a:cubicBezTo>
                    <a:pt x="6135" y="1556"/>
                    <a:pt x="5775" y="159"/>
                    <a:pt x="4724" y="87"/>
                  </a:cubicBezTo>
                  <a:cubicBezTo>
                    <a:pt x="4018" y="44"/>
                    <a:pt x="3255" y="1"/>
                    <a:pt x="263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81;p35">
              <a:extLst>
                <a:ext uri="{FF2B5EF4-FFF2-40B4-BE49-F238E27FC236}">
                  <a16:creationId xmlns:a16="http://schemas.microsoft.com/office/drawing/2014/main" id="{540DB6B1-58CA-4BC2-9EB9-C39DD3DAB34A}"/>
                </a:ext>
              </a:extLst>
            </p:cNvPr>
            <p:cNvSpPr/>
            <p:nvPr/>
          </p:nvSpPr>
          <p:spPr>
            <a:xfrm flipH="1">
              <a:off x="669979" y="3109957"/>
              <a:ext cx="32679" cy="68221"/>
            </a:xfrm>
            <a:custGeom>
              <a:avLst/>
              <a:gdLst/>
              <a:ahLst/>
              <a:cxnLst/>
              <a:rect l="l" t="t" r="r" b="b"/>
              <a:pathLst>
                <a:path w="879" h="1835" extrusionOk="0">
                  <a:moveTo>
                    <a:pt x="332" y="0"/>
                  </a:moveTo>
                  <a:lnTo>
                    <a:pt x="332" y="0"/>
                  </a:lnTo>
                  <a:cubicBezTo>
                    <a:pt x="332" y="15"/>
                    <a:pt x="0" y="634"/>
                    <a:pt x="58" y="1008"/>
                  </a:cubicBezTo>
                  <a:cubicBezTo>
                    <a:pt x="130" y="1268"/>
                    <a:pt x="260" y="1512"/>
                    <a:pt x="432" y="1714"/>
                  </a:cubicBezTo>
                  <a:cubicBezTo>
                    <a:pt x="488" y="1794"/>
                    <a:pt x="576" y="1834"/>
                    <a:pt x="664" y="1834"/>
                  </a:cubicBezTo>
                  <a:cubicBezTo>
                    <a:pt x="735" y="1834"/>
                    <a:pt x="807" y="1808"/>
                    <a:pt x="865" y="1757"/>
                  </a:cubicBezTo>
                  <a:cubicBezTo>
                    <a:pt x="865" y="1757"/>
                    <a:pt x="879" y="1757"/>
                    <a:pt x="879" y="1743"/>
                  </a:cubicBezTo>
                  <a:cubicBezTo>
                    <a:pt x="648" y="1570"/>
                    <a:pt x="476" y="1340"/>
                    <a:pt x="360" y="1080"/>
                  </a:cubicBezTo>
                  <a:cubicBezTo>
                    <a:pt x="245" y="692"/>
                    <a:pt x="332" y="15"/>
                    <a:pt x="33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82;p35">
              <a:extLst>
                <a:ext uri="{FF2B5EF4-FFF2-40B4-BE49-F238E27FC236}">
                  <a16:creationId xmlns:a16="http://schemas.microsoft.com/office/drawing/2014/main" id="{027EF392-0C58-4D80-82B3-9C6BE8CA57A5}"/>
                </a:ext>
              </a:extLst>
            </p:cNvPr>
            <p:cNvSpPr/>
            <p:nvPr/>
          </p:nvSpPr>
          <p:spPr>
            <a:xfrm flipH="1">
              <a:off x="646408" y="3130293"/>
              <a:ext cx="17696" cy="48777"/>
            </a:xfrm>
            <a:custGeom>
              <a:avLst/>
              <a:gdLst/>
              <a:ahLst/>
              <a:cxnLst/>
              <a:rect l="l" t="t" r="r" b="b"/>
              <a:pathLst>
                <a:path w="476" h="1312" extrusionOk="0">
                  <a:moveTo>
                    <a:pt x="87" y="1"/>
                  </a:moveTo>
                  <a:lnTo>
                    <a:pt x="87" y="1"/>
                  </a:lnTo>
                  <a:cubicBezTo>
                    <a:pt x="0" y="447"/>
                    <a:pt x="44" y="908"/>
                    <a:pt x="245" y="1311"/>
                  </a:cubicBezTo>
                  <a:lnTo>
                    <a:pt x="274" y="1311"/>
                  </a:lnTo>
                  <a:cubicBezTo>
                    <a:pt x="461" y="1282"/>
                    <a:pt x="476" y="1066"/>
                    <a:pt x="476" y="1052"/>
                  </a:cubicBezTo>
                  <a:cubicBezTo>
                    <a:pt x="288" y="721"/>
                    <a:pt x="159" y="375"/>
                    <a:pt x="87"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83;p35">
              <a:extLst>
                <a:ext uri="{FF2B5EF4-FFF2-40B4-BE49-F238E27FC236}">
                  <a16:creationId xmlns:a16="http://schemas.microsoft.com/office/drawing/2014/main" id="{B2A132A7-5DAB-469E-99B5-91BD6CA69CA2}"/>
                </a:ext>
              </a:extLst>
            </p:cNvPr>
            <p:cNvSpPr/>
            <p:nvPr/>
          </p:nvSpPr>
          <p:spPr>
            <a:xfrm flipH="1">
              <a:off x="592873" y="3103005"/>
              <a:ext cx="37512" cy="66957"/>
            </a:xfrm>
            <a:custGeom>
              <a:avLst/>
              <a:gdLst/>
              <a:ahLst/>
              <a:cxnLst/>
              <a:rect l="l" t="t" r="r" b="b"/>
              <a:pathLst>
                <a:path w="1009" h="1801" extrusionOk="0">
                  <a:moveTo>
                    <a:pt x="663" y="0"/>
                  </a:moveTo>
                  <a:lnTo>
                    <a:pt x="44" y="792"/>
                  </a:lnTo>
                  <a:cubicBezTo>
                    <a:pt x="44" y="792"/>
                    <a:pt x="1" y="1383"/>
                    <a:pt x="1" y="1800"/>
                  </a:cubicBezTo>
                  <a:cubicBezTo>
                    <a:pt x="130" y="1800"/>
                    <a:pt x="260" y="1771"/>
                    <a:pt x="375" y="1699"/>
                  </a:cubicBezTo>
                  <a:cubicBezTo>
                    <a:pt x="519" y="1555"/>
                    <a:pt x="1009" y="735"/>
                    <a:pt x="951" y="519"/>
                  </a:cubicBezTo>
                  <a:cubicBezTo>
                    <a:pt x="879" y="331"/>
                    <a:pt x="793" y="159"/>
                    <a:pt x="663"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84;p35">
              <a:extLst>
                <a:ext uri="{FF2B5EF4-FFF2-40B4-BE49-F238E27FC236}">
                  <a16:creationId xmlns:a16="http://schemas.microsoft.com/office/drawing/2014/main" id="{B3B4FDD0-AF35-494D-BF78-16114E374319}"/>
                </a:ext>
              </a:extLst>
            </p:cNvPr>
            <p:cNvSpPr/>
            <p:nvPr/>
          </p:nvSpPr>
          <p:spPr>
            <a:xfrm flipH="1">
              <a:off x="710131" y="3100328"/>
              <a:ext cx="17176" cy="76586"/>
            </a:xfrm>
            <a:custGeom>
              <a:avLst/>
              <a:gdLst/>
              <a:ahLst/>
              <a:cxnLst/>
              <a:rect l="l" t="t" r="r" b="b"/>
              <a:pathLst>
                <a:path w="462" h="2060" extrusionOk="0">
                  <a:moveTo>
                    <a:pt x="462" y="0"/>
                  </a:moveTo>
                  <a:cubicBezTo>
                    <a:pt x="462" y="0"/>
                    <a:pt x="44" y="591"/>
                    <a:pt x="30" y="749"/>
                  </a:cubicBezTo>
                  <a:cubicBezTo>
                    <a:pt x="1" y="1066"/>
                    <a:pt x="1" y="1368"/>
                    <a:pt x="44" y="1671"/>
                  </a:cubicBezTo>
                  <a:cubicBezTo>
                    <a:pt x="59" y="1800"/>
                    <a:pt x="73" y="1930"/>
                    <a:pt x="59" y="2059"/>
                  </a:cubicBezTo>
                  <a:cubicBezTo>
                    <a:pt x="275" y="1987"/>
                    <a:pt x="361" y="1656"/>
                    <a:pt x="419" y="1483"/>
                  </a:cubicBezTo>
                  <a:cubicBezTo>
                    <a:pt x="419" y="1483"/>
                    <a:pt x="203" y="835"/>
                    <a:pt x="231" y="605"/>
                  </a:cubicBezTo>
                  <a:cubicBezTo>
                    <a:pt x="289" y="403"/>
                    <a:pt x="375" y="202"/>
                    <a:pt x="46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85;p35">
              <a:extLst>
                <a:ext uri="{FF2B5EF4-FFF2-40B4-BE49-F238E27FC236}">
                  <a16:creationId xmlns:a16="http://schemas.microsoft.com/office/drawing/2014/main" id="{A17579AD-996A-4F0E-B348-547C56F5DDFC}"/>
                </a:ext>
              </a:extLst>
            </p:cNvPr>
            <p:cNvSpPr/>
            <p:nvPr/>
          </p:nvSpPr>
          <p:spPr>
            <a:xfrm flipH="1">
              <a:off x="-12674" y="2161224"/>
              <a:ext cx="600231" cy="999629"/>
            </a:xfrm>
            <a:custGeom>
              <a:avLst/>
              <a:gdLst/>
              <a:ahLst/>
              <a:cxnLst/>
              <a:rect l="l" t="t" r="r" b="b"/>
              <a:pathLst>
                <a:path w="16145" h="26888" extrusionOk="0">
                  <a:moveTo>
                    <a:pt x="11234" y="0"/>
                  </a:moveTo>
                  <a:cubicBezTo>
                    <a:pt x="11190" y="0"/>
                    <a:pt x="11133" y="0"/>
                    <a:pt x="11075" y="15"/>
                  </a:cubicBezTo>
                  <a:cubicBezTo>
                    <a:pt x="8397" y="260"/>
                    <a:pt x="7605" y="4638"/>
                    <a:pt x="8209" y="9390"/>
                  </a:cubicBezTo>
                  <a:cubicBezTo>
                    <a:pt x="8872" y="14762"/>
                    <a:pt x="9160" y="16965"/>
                    <a:pt x="9160" y="16965"/>
                  </a:cubicBezTo>
                  <a:lnTo>
                    <a:pt x="1" y="23129"/>
                  </a:lnTo>
                  <a:lnTo>
                    <a:pt x="1470" y="26887"/>
                  </a:lnTo>
                  <a:cubicBezTo>
                    <a:pt x="1470" y="26887"/>
                    <a:pt x="15194" y="23762"/>
                    <a:pt x="15669" y="18967"/>
                  </a:cubicBezTo>
                  <a:cubicBezTo>
                    <a:pt x="16145" y="14243"/>
                    <a:pt x="15309" y="0"/>
                    <a:pt x="11234"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86;p35">
              <a:extLst>
                <a:ext uri="{FF2B5EF4-FFF2-40B4-BE49-F238E27FC236}">
                  <a16:creationId xmlns:a16="http://schemas.microsoft.com/office/drawing/2014/main" id="{82F747B6-2EFE-478A-AC4F-A7C0ED3B6267}"/>
                </a:ext>
              </a:extLst>
            </p:cNvPr>
            <p:cNvSpPr/>
            <p:nvPr/>
          </p:nvSpPr>
          <p:spPr>
            <a:xfrm flipH="1">
              <a:off x="557517" y="1839304"/>
              <a:ext cx="36471" cy="17845"/>
            </a:xfrm>
            <a:custGeom>
              <a:avLst/>
              <a:gdLst/>
              <a:ahLst/>
              <a:cxnLst/>
              <a:rect l="l" t="t" r="r" b="b"/>
              <a:pathLst>
                <a:path w="981" h="480" extrusionOk="0">
                  <a:moveTo>
                    <a:pt x="507" y="1"/>
                  </a:moveTo>
                  <a:cubicBezTo>
                    <a:pt x="300" y="1"/>
                    <a:pt x="87" y="134"/>
                    <a:pt x="1" y="321"/>
                  </a:cubicBezTo>
                  <a:cubicBezTo>
                    <a:pt x="98" y="301"/>
                    <a:pt x="196" y="291"/>
                    <a:pt x="292" y="291"/>
                  </a:cubicBezTo>
                  <a:cubicBezTo>
                    <a:pt x="537" y="291"/>
                    <a:pt x="773" y="355"/>
                    <a:pt x="980" y="479"/>
                  </a:cubicBezTo>
                  <a:cubicBezTo>
                    <a:pt x="915" y="134"/>
                    <a:pt x="714" y="1"/>
                    <a:pt x="507"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87;p35">
              <a:extLst>
                <a:ext uri="{FF2B5EF4-FFF2-40B4-BE49-F238E27FC236}">
                  <a16:creationId xmlns:a16="http://schemas.microsoft.com/office/drawing/2014/main" id="{8C03C721-8AA8-4DEB-851F-33A96F21F277}"/>
                </a:ext>
              </a:extLst>
            </p:cNvPr>
            <p:cNvSpPr/>
            <p:nvPr/>
          </p:nvSpPr>
          <p:spPr>
            <a:xfrm flipH="1">
              <a:off x="569860" y="1872653"/>
              <a:ext cx="23571" cy="23571"/>
            </a:xfrm>
            <a:custGeom>
              <a:avLst/>
              <a:gdLst/>
              <a:ahLst/>
              <a:cxnLst/>
              <a:rect l="l" t="t" r="r" b="b"/>
              <a:pathLst>
                <a:path w="634" h="634" extrusionOk="0">
                  <a:moveTo>
                    <a:pt x="317" y="0"/>
                  </a:moveTo>
                  <a:cubicBezTo>
                    <a:pt x="274" y="0"/>
                    <a:pt x="231" y="0"/>
                    <a:pt x="188" y="29"/>
                  </a:cubicBezTo>
                  <a:cubicBezTo>
                    <a:pt x="72" y="72"/>
                    <a:pt x="0" y="187"/>
                    <a:pt x="0" y="317"/>
                  </a:cubicBezTo>
                  <a:cubicBezTo>
                    <a:pt x="0" y="346"/>
                    <a:pt x="15" y="374"/>
                    <a:pt x="15" y="403"/>
                  </a:cubicBezTo>
                  <a:cubicBezTo>
                    <a:pt x="29" y="461"/>
                    <a:pt x="58" y="504"/>
                    <a:pt x="101" y="547"/>
                  </a:cubicBezTo>
                  <a:lnTo>
                    <a:pt x="173" y="590"/>
                  </a:lnTo>
                  <a:cubicBezTo>
                    <a:pt x="216" y="619"/>
                    <a:pt x="274" y="634"/>
                    <a:pt x="332" y="634"/>
                  </a:cubicBezTo>
                  <a:cubicBezTo>
                    <a:pt x="504" y="619"/>
                    <a:pt x="634" y="475"/>
                    <a:pt x="634" y="302"/>
                  </a:cubicBezTo>
                  <a:cubicBezTo>
                    <a:pt x="634" y="274"/>
                    <a:pt x="634" y="259"/>
                    <a:pt x="620" y="230"/>
                  </a:cubicBezTo>
                  <a:cubicBezTo>
                    <a:pt x="605" y="173"/>
                    <a:pt x="576" y="130"/>
                    <a:pt x="533" y="86"/>
                  </a:cubicBezTo>
                  <a:cubicBezTo>
                    <a:pt x="519" y="72"/>
                    <a:pt x="490" y="58"/>
                    <a:pt x="476" y="29"/>
                  </a:cubicBezTo>
                  <a:cubicBezTo>
                    <a:pt x="418" y="14"/>
                    <a:pt x="375" y="0"/>
                    <a:pt x="317"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88;p35">
              <a:extLst>
                <a:ext uri="{FF2B5EF4-FFF2-40B4-BE49-F238E27FC236}">
                  <a16:creationId xmlns:a16="http://schemas.microsoft.com/office/drawing/2014/main" id="{1F0DF3D8-C2E4-4CAD-8172-FB4749A8A2ED}"/>
                </a:ext>
              </a:extLst>
            </p:cNvPr>
            <p:cNvSpPr/>
            <p:nvPr/>
          </p:nvSpPr>
          <p:spPr>
            <a:xfrm flipH="1">
              <a:off x="563949" y="1933661"/>
              <a:ext cx="43423" cy="21042"/>
            </a:xfrm>
            <a:custGeom>
              <a:avLst/>
              <a:gdLst/>
              <a:ahLst/>
              <a:cxnLst/>
              <a:rect l="l" t="t" r="r" b="b"/>
              <a:pathLst>
                <a:path w="1168" h="566" extrusionOk="0">
                  <a:moveTo>
                    <a:pt x="1167" y="1"/>
                  </a:moveTo>
                  <a:lnTo>
                    <a:pt x="1167" y="1"/>
                  </a:lnTo>
                  <a:cubicBezTo>
                    <a:pt x="980" y="73"/>
                    <a:pt x="793" y="130"/>
                    <a:pt x="606" y="145"/>
                  </a:cubicBezTo>
                  <a:cubicBezTo>
                    <a:pt x="260" y="188"/>
                    <a:pt x="1" y="202"/>
                    <a:pt x="1" y="202"/>
                  </a:cubicBezTo>
                  <a:cubicBezTo>
                    <a:pt x="1" y="202"/>
                    <a:pt x="234" y="566"/>
                    <a:pt x="578" y="566"/>
                  </a:cubicBezTo>
                  <a:cubicBezTo>
                    <a:pt x="597" y="566"/>
                    <a:pt x="615" y="565"/>
                    <a:pt x="635" y="562"/>
                  </a:cubicBezTo>
                  <a:cubicBezTo>
                    <a:pt x="923" y="505"/>
                    <a:pt x="1139" y="289"/>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89;p35">
              <a:extLst>
                <a:ext uri="{FF2B5EF4-FFF2-40B4-BE49-F238E27FC236}">
                  <a16:creationId xmlns:a16="http://schemas.microsoft.com/office/drawing/2014/main" id="{49BCB156-5F82-4A87-BDD5-8A488F458A1D}"/>
                </a:ext>
              </a:extLst>
            </p:cNvPr>
            <p:cNvSpPr/>
            <p:nvPr/>
          </p:nvSpPr>
          <p:spPr>
            <a:xfrm flipH="1">
              <a:off x="1921745" y="1772162"/>
              <a:ext cx="36434" cy="15391"/>
            </a:xfrm>
            <a:custGeom>
              <a:avLst/>
              <a:gdLst/>
              <a:ahLst/>
              <a:cxnLst/>
              <a:rect l="l" t="t" r="r" b="b"/>
              <a:pathLst>
                <a:path w="980" h="414" extrusionOk="0">
                  <a:moveTo>
                    <a:pt x="513" y="1"/>
                  </a:moveTo>
                  <a:cubicBezTo>
                    <a:pt x="283" y="1"/>
                    <a:pt x="57" y="182"/>
                    <a:pt x="0" y="399"/>
                  </a:cubicBezTo>
                  <a:cubicBezTo>
                    <a:pt x="154" y="343"/>
                    <a:pt x="315" y="314"/>
                    <a:pt x="475" y="314"/>
                  </a:cubicBezTo>
                  <a:cubicBezTo>
                    <a:pt x="646" y="314"/>
                    <a:pt x="817" y="346"/>
                    <a:pt x="980" y="413"/>
                  </a:cubicBezTo>
                  <a:cubicBezTo>
                    <a:pt x="878" y="114"/>
                    <a:pt x="695" y="1"/>
                    <a:pt x="51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90;p35">
              <a:extLst>
                <a:ext uri="{FF2B5EF4-FFF2-40B4-BE49-F238E27FC236}">
                  <a16:creationId xmlns:a16="http://schemas.microsoft.com/office/drawing/2014/main" id="{75982F58-7AAF-4732-8C16-58940AA7942C}"/>
                </a:ext>
              </a:extLst>
            </p:cNvPr>
            <p:cNvSpPr/>
            <p:nvPr/>
          </p:nvSpPr>
          <p:spPr>
            <a:xfrm flipH="1">
              <a:off x="1928177" y="1812128"/>
              <a:ext cx="23571" cy="23794"/>
            </a:xfrm>
            <a:custGeom>
              <a:avLst/>
              <a:gdLst/>
              <a:ahLst/>
              <a:cxnLst/>
              <a:rect l="l" t="t" r="r" b="b"/>
              <a:pathLst>
                <a:path w="634" h="640" extrusionOk="0">
                  <a:moveTo>
                    <a:pt x="303" y="1"/>
                  </a:moveTo>
                  <a:cubicBezTo>
                    <a:pt x="259" y="1"/>
                    <a:pt x="216" y="15"/>
                    <a:pt x="187" y="29"/>
                  </a:cubicBezTo>
                  <a:cubicBezTo>
                    <a:pt x="72" y="87"/>
                    <a:pt x="0" y="202"/>
                    <a:pt x="0" y="332"/>
                  </a:cubicBezTo>
                  <a:cubicBezTo>
                    <a:pt x="0" y="361"/>
                    <a:pt x="0" y="390"/>
                    <a:pt x="0" y="404"/>
                  </a:cubicBezTo>
                  <a:cubicBezTo>
                    <a:pt x="15" y="462"/>
                    <a:pt x="58" y="519"/>
                    <a:pt x="87" y="548"/>
                  </a:cubicBezTo>
                  <a:lnTo>
                    <a:pt x="159" y="606"/>
                  </a:lnTo>
                  <a:cubicBezTo>
                    <a:pt x="201" y="627"/>
                    <a:pt x="235" y="640"/>
                    <a:pt x="273" y="640"/>
                  </a:cubicBezTo>
                  <a:cubicBezTo>
                    <a:pt x="287" y="640"/>
                    <a:pt x="302" y="638"/>
                    <a:pt x="317" y="634"/>
                  </a:cubicBezTo>
                  <a:cubicBezTo>
                    <a:pt x="490" y="634"/>
                    <a:pt x="634" y="490"/>
                    <a:pt x="634" y="317"/>
                  </a:cubicBezTo>
                  <a:cubicBezTo>
                    <a:pt x="634" y="289"/>
                    <a:pt x="620" y="260"/>
                    <a:pt x="620" y="231"/>
                  </a:cubicBezTo>
                  <a:cubicBezTo>
                    <a:pt x="605" y="173"/>
                    <a:pt x="576" y="130"/>
                    <a:pt x="533" y="87"/>
                  </a:cubicBezTo>
                  <a:cubicBezTo>
                    <a:pt x="504" y="73"/>
                    <a:pt x="490" y="58"/>
                    <a:pt x="461" y="44"/>
                  </a:cubicBezTo>
                  <a:cubicBezTo>
                    <a:pt x="418" y="15"/>
                    <a:pt x="360" y="1"/>
                    <a:pt x="30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91;p35">
              <a:extLst>
                <a:ext uri="{FF2B5EF4-FFF2-40B4-BE49-F238E27FC236}">
                  <a16:creationId xmlns:a16="http://schemas.microsoft.com/office/drawing/2014/main" id="{3B3640E5-1568-467E-8DB8-8862F14E93E5}"/>
                </a:ext>
              </a:extLst>
            </p:cNvPr>
            <p:cNvSpPr/>
            <p:nvPr/>
          </p:nvSpPr>
          <p:spPr>
            <a:xfrm flipH="1">
              <a:off x="1922823" y="1880125"/>
              <a:ext cx="43386" cy="21042"/>
            </a:xfrm>
            <a:custGeom>
              <a:avLst/>
              <a:gdLst/>
              <a:ahLst/>
              <a:cxnLst/>
              <a:rect l="l" t="t" r="r" b="b"/>
              <a:pathLst>
                <a:path w="1167" h="566" extrusionOk="0">
                  <a:moveTo>
                    <a:pt x="1167" y="1"/>
                  </a:moveTo>
                  <a:lnTo>
                    <a:pt x="1167" y="1"/>
                  </a:lnTo>
                  <a:cubicBezTo>
                    <a:pt x="994" y="73"/>
                    <a:pt x="807" y="130"/>
                    <a:pt x="605" y="145"/>
                  </a:cubicBezTo>
                  <a:cubicBezTo>
                    <a:pt x="260" y="188"/>
                    <a:pt x="0" y="202"/>
                    <a:pt x="0" y="202"/>
                  </a:cubicBezTo>
                  <a:cubicBezTo>
                    <a:pt x="0" y="202"/>
                    <a:pt x="247" y="566"/>
                    <a:pt x="592" y="566"/>
                  </a:cubicBezTo>
                  <a:cubicBezTo>
                    <a:pt x="611" y="566"/>
                    <a:pt x="629" y="564"/>
                    <a:pt x="648" y="562"/>
                  </a:cubicBezTo>
                  <a:cubicBezTo>
                    <a:pt x="922" y="505"/>
                    <a:pt x="1138" y="289"/>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92;p35">
              <a:extLst>
                <a:ext uri="{FF2B5EF4-FFF2-40B4-BE49-F238E27FC236}">
                  <a16:creationId xmlns:a16="http://schemas.microsoft.com/office/drawing/2014/main" id="{DC2383C8-0AF6-4995-ADC7-2FF090D78527}"/>
                </a:ext>
              </a:extLst>
            </p:cNvPr>
            <p:cNvSpPr/>
            <p:nvPr/>
          </p:nvSpPr>
          <p:spPr>
            <a:xfrm flipH="1">
              <a:off x="3153176" y="1805696"/>
              <a:ext cx="23571" cy="23608"/>
            </a:xfrm>
            <a:custGeom>
              <a:avLst/>
              <a:gdLst/>
              <a:ahLst/>
              <a:cxnLst/>
              <a:rect l="l" t="t" r="r" b="b"/>
              <a:pathLst>
                <a:path w="634" h="635" extrusionOk="0">
                  <a:moveTo>
                    <a:pt x="317" y="1"/>
                  </a:moveTo>
                  <a:cubicBezTo>
                    <a:pt x="274" y="1"/>
                    <a:pt x="231" y="1"/>
                    <a:pt x="187" y="30"/>
                  </a:cubicBezTo>
                  <a:cubicBezTo>
                    <a:pt x="72" y="73"/>
                    <a:pt x="0" y="188"/>
                    <a:pt x="0" y="318"/>
                  </a:cubicBezTo>
                  <a:cubicBezTo>
                    <a:pt x="0" y="346"/>
                    <a:pt x="15" y="375"/>
                    <a:pt x="15" y="404"/>
                  </a:cubicBezTo>
                  <a:cubicBezTo>
                    <a:pt x="29" y="462"/>
                    <a:pt x="58" y="505"/>
                    <a:pt x="101" y="548"/>
                  </a:cubicBezTo>
                  <a:lnTo>
                    <a:pt x="173" y="591"/>
                  </a:lnTo>
                  <a:cubicBezTo>
                    <a:pt x="216" y="620"/>
                    <a:pt x="274" y="635"/>
                    <a:pt x="331" y="635"/>
                  </a:cubicBezTo>
                  <a:cubicBezTo>
                    <a:pt x="504" y="620"/>
                    <a:pt x="634" y="476"/>
                    <a:pt x="634" y="303"/>
                  </a:cubicBezTo>
                  <a:cubicBezTo>
                    <a:pt x="634" y="274"/>
                    <a:pt x="634" y="260"/>
                    <a:pt x="619" y="231"/>
                  </a:cubicBezTo>
                  <a:cubicBezTo>
                    <a:pt x="605" y="174"/>
                    <a:pt x="576" y="130"/>
                    <a:pt x="547" y="87"/>
                  </a:cubicBezTo>
                  <a:cubicBezTo>
                    <a:pt x="519" y="73"/>
                    <a:pt x="490" y="58"/>
                    <a:pt x="475" y="30"/>
                  </a:cubicBezTo>
                  <a:cubicBezTo>
                    <a:pt x="418" y="15"/>
                    <a:pt x="375" y="1"/>
                    <a:pt x="317"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1421;p53">
            <a:extLst>
              <a:ext uri="{FF2B5EF4-FFF2-40B4-BE49-F238E27FC236}">
                <a16:creationId xmlns:a16="http://schemas.microsoft.com/office/drawing/2014/main" id="{1D4856C1-AEDF-4715-A2E6-15E52F36EB28}"/>
              </a:ext>
            </a:extLst>
          </p:cNvPr>
          <p:cNvSpPr/>
          <p:nvPr/>
        </p:nvSpPr>
        <p:spPr>
          <a:xfrm>
            <a:off x="7438997" y="2985980"/>
            <a:ext cx="319500" cy="319500"/>
          </a:xfrm>
          <a:prstGeom prst="mathPl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421;p53">
            <a:extLst>
              <a:ext uri="{FF2B5EF4-FFF2-40B4-BE49-F238E27FC236}">
                <a16:creationId xmlns:a16="http://schemas.microsoft.com/office/drawing/2014/main" id="{0AD837E2-1C84-4A3B-8B83-DC43FC5FC710}"/>
              </a:ext>
            </a:extLst>
          </p:cNvPr>
          <p:cNvSpPr/>
          <p:nvPr/>
        </p:nvSpPr>
        <p:spPr>
          <a:xfrm>
            <a:off x="9623692" y="505627"/>
            <a:ext cx="319500" cy="319500"/>
          </a:xfrm>
          <a:prstGeom prst="mathPl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421;p53">
            <a:extLst>
              <a:ext uri="{FF2B5EF4-FFF2-40B4-BE49-F238E27FC236}">
                <a16:creationId xmlns:a16="http://schemas.microsoft.com/office/drawing/2014/main" id="{D4046158-8747-4B0D-8D4D-B6715E21429C}"/>
              </a:ext>
            </a:extLst>
          </p:cNvPr>
          <p:cNvSpPr/>
          <p:nvPr/>
        </p:nvSpPr>
        <p:spPr>
          <a:xfrm>
            <a:off x="11412412" y="505627"/>
            <a:ext cx="319500" cy="319500"/>
          </a:xfrm>
          <a:prstGeom prst="mathPl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1421;p53">
            <a:extLst>
              <a:ext uri="{FF2B5EF4-FFF2-40B4-BE49-F238E27FC236}">
                <a16:creationId xmlns:a16="http://schemas.microsoft.com/office/drawing/2014/main" id="{771D59C7-F8D7-4A5A-A0AE-BA0A2F8EE5F5}"/>
              </a:ext>
            </a:extLst>
          </p:cNvPr>
          <p:cNvSpPr/>
          <p:nvPr/>
        </p:nvSpPr>
        <p:spPr>
          <a:xfrm>
            <a:off x="11304470" y="1797636"/>
            <a:ext cx="319500" cy="319500"/>
          </a:xfrm>
          <a:prstGeom prst="mathPl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421;p53">
            <a:extLst>
              <a:ext uri="{FF2B5EF4-FFF2-40B4-BE49-F238E27FC236}">
                <a16:creationId xmlns:a16="http://schemas.microsoft.com/office/drawing/2014/main" id="{416AE77B-5011-4711-AB08-2B53D5017C51}"/>
              </a:ext>
            </a:extLst>
          </p:cNvPr>
          <p:cNvSpPr/>
          <p:nvPr/>
        </p:nvSpPr>
        <p:spPr>
          <a:xfrm>
            <a:off x="11370580" y="6303419"/>
            <a:ext cx="319500" cy="319500"/>
          </a:xfrm>
          <a:prstGeom prst="mathPl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421;p53">
            <a:extLst>
              <a:ext uri="{FF2B5EF4-FFF2-40B4-BE49-F238E27FC236}">
                <a16:creationId xmlns:a16="http://schemas.microsoft.com/office/drawing/2014/main" id="{7FF70C2C-9AC7-4D23-B88E-DC6843975443}"/>
              </a:ext>
            </a:extLst>
          </p:cNvPr>
          <p:cNvSpPr/>
          <p:nvPr/>
        </p:nvSpPr>
        <p:spPr>
          <a:xfrm>
            <a:off x="7358723" y="5737132"/>
            <a:ext cx="319500" cy="319500"/>
          </a:xfrm>
          <a:prstGeom prst="mathPl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421;p53">
            <a:extLst>
              <a:ext uri="{FF2B5EF4-FFF2-40B4-BE49-F238E27FC236}">
                <a16:creationId xmlns:a16="http://schemas.microsoft.com/office/drawing/2014/main" id="{40052D54-D208-4B97-B81F-2FB8F64AABBA}"/>
              </a:ext>
            </a:extLst>
          </p:cNvPr>
          <p:cNvSpPr/>
          <p:nvPr/>
        </p:nvSpPr>
        <p:spPr>
          <a:xfrm>
            <a:off x="11464220" y="3927415"/>
            <a:ext cx="319500" cy="319500"/>
          </a:xfrm>
          <a:prstGeom prst="mathPl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421;p53">
            <a:extLst>
              <a:ext uri="{FF2B5EF4-FFF2-40B4-BE49-F238E27FC236}">
                <a16:creationId xmlns:a16="http://schemas.microsoft.com/office/drawing/2014/main" id="{4A978F62-7DE6-4E03-A45E-BA7BCBED84FD}"/>
              </a:ext>
            </a:extLst>
          </p:cNvPr>
          <p:cNvSpPr/>
          <p:nvPr/>
        </p:nvSpPr>
        <p:spPr>
          <a:xfrm>
            <a:off x="7642014" y="4597907"/>
            <a:ext cx="319500" cy="319500"/>
          </a:xfrm>
          <a:prstGeom prst="mathPl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423;p53">
            <a:extLst>
              <a:ext uri="{FF2B5EF4-FFF2-40B4-BE49-F238E27FC236}">
                <a16:creationId xmlns:a16="http://schemas.microsoft.com/office/drawing/2014/main" id="{3F39E3E3-A6E3-4908-B726-7B5AF095D2FB}"/>
              </a:ext>
            </a:extLst>
          </p:cNvPr>
          <p:cNvSpPr/>
          <p:nvPr/>
        </p:nvSpPr>
        <p:spPr>
          <a:xfrm>
            <a:off x="7557848" y="2041519"/>
            <a:ext cx="319500" cy="319500"/>
          </a:xfrm>
          <a:prstGeom prst="mathMin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423;p53">
            <a:extLst>
              <a:ext uri="{FF2B5EF4-FFF2-40B4-BE49-F238E27FC236}">
                <a16:creationId xmlns:a16="http://schemas.microsoft.com/office/drawing/2014/main" id="{B9849B18-21B0-455D-A377-E8A7BF6B2BC7}"/>
              </a:ext>
            </a:extLst>
          </p:cNvPr>
          <p:cNvSpPr/>
          <p:nvPr/>
        </p:nvSpPr>
        <p:spPr>
          <a:xfrm>
            <a:off x="8985743" y="6427491"/>
            <a:ext cx="319500" cy="319500"/>
          </a:xfrm>
          <a:prstGeom prst="mathMin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423;p53">
            <a:extLst>
              <a:ext uri="{FF2B5EF4-FFF2-40B4-BE49-F238E27FC236}">
                <a16:creationId xmlns:a16="http://schemas.microsoft.com/office/drawing/2014/main" id="{A8619638-8501-46AC-B620-76FB91916EEE}"/>
              </a:ext>
            </a:extLst>
          </p:cNvPr>
          <p:cNvSpPr/>
          <p:nvPr/>
        </p:nvSpPr>
        <p:spPr>
          <a:xfrm>
            <a:off x="11710797" y="1168818"/>
            <a:ext cx="319500" cy="319500"/>
          </a:xfrm>
          <a:prstGeom prst="mathMin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423;p53">
            <a:extLst>
              <a:ext uri="{FF2B5EF4-FFF2-40B4-BE49-F238E27FC236}">
                <a16:creationId xmlns:a16="http://schemas.microsoft.com/office/drawing/2014/main" id="{BC1CC4D2-5F81-473A-AEA5-D46D493A5F87}"/>
              </a:ext>
            </a:extLst>
          </p:cNvPr>
          <p:cNvSpPr/>
          <p:nvPr/>
        </p:nvSpPr>
        <p:spPr>
          <a:xfrm>
            <a:off x="11530330" y="4955667"/>
            <a:ext cx="319500" cy="319500"/>
          </a:xfrm>
          <a:prstGeom prst="mathMin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423;p53">
            <a:extLst>
              <a:ext uri="{FF2B5EF4-FFF2-40B4-BE49-F238E27FC236}">
                <a16:creationId xmlns:a16="http://schemas.microsoft.com/office/drawing/2014/main" id="{1F88C108-1AE3-4D2E-BB89-C67627E7E206}"/>
              </a:ext>
            </a:extLst>
          </p:cNvPr>
          <p:cNvSpPr/>
          <p:nvPr/>
        </p:nvSpPr>
        <p:spPr>
          <a:xfrm>
            <a:off x="7599839" y="3999762"/>
            <a:ext cx="319500" cy="319500"/>
          </a:xfrm>
          <a:prstGeom prst="mathMin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423;p53">
            <a:extLst>
              <a:ext uri="{FF2B5EF4-FFF2-40B4-BE49-F238E27FC236}">
                <a16:creationId xmlns:a16="http://schemas.microsoft.com/office/drawing/2014/main" id="{C3E307C9-E332-4641-B1A3-FD598C892D7C}"/>
              </a:ext>
            </a:extLst>
          </p:cNvPr>
          <p:cNvSpPr/>
          <p:nvPr/>
        </p:nvSpPr>
        <p:spPr>
          <a:xfrm>
            <a:off x="9805343" y="1164077"/>
            <a:ext cx="319500" cy="409092"/>
          </a:xfrm>
          <a:prstGeom prst="mathMin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423;p53">
            <a:extLst>
              <a:ext uri="{FF2B5EF4-FFF2-40B4-BE49-F238E27FC236}">
                <a16:creationId xmlns:a16="http://schemas.microsoft.com/office/drawing/2014/main" id="{7C39AD8D-2B49-49CE-AC97-4664BEB7CACA}"/>
              </a:ext>
            </a:extLst>
          </p:cNvPr>
          <p:cNvSpPr/>
          <p:nvPr/>
        </p:nvSpPr>
        <p:spPr>
          <a:xfrm>
            <a:off x="11412897" y="2816243"/>
            <a:ext cx="319500" cy="319500"/>
          </a:xfrm>
          <a:prstGeom prst="mathMin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21;p53">
            <a:extLst>
              <a:ext uri="{FF2B5EF4-FFF2-40B4-BE49-F238E27FC236}">
                <a16:creationId xmlns:a16="http://schemas.microsoft.com/office/drawing/2014/main" id="{7EDDFB57-7E10-CE0A-5548-197E30198D9C}"/>
              </a:ext>
            </a:extLst>
          </p:cNvPr>
          <p:cNvSpPr/>
          <p:nvPr/>
        </p:nvSpPr>
        <p:spPr>
          <a:xfrm>
            <a:off x="10918796" y="1083129"/>
            <a:ext cx="319500" cy="319500"/>
          </a:xfrm>
          <a:prstGeom prst="mathPl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421;p53">
            <a:extLst>
              <a:ext uri="{FF2B5EF4-FFF2-40B4-BE49-F238E27FC236}">
                <a16:creationId xmlns:a16="http://schemas.microsoft.com/office/drawing/2014/main" id="{0201104A-6CE7-058B-BB85-743DD2F1E868}"/>
              </a:ext>
            </a:extLst>
          </p:cNvPr>
          <p:cNvSpPr/>
          <p:nvPr/>
        </p:nvSpPr>
        <p:spPr>
          <a:xfrm>
            <a:off x="10264153" y="229140"/>
            <a:ext cx="319500" cy="319500"/>
          </a:xfrm>
          <a:prstGeom prst="mathPlus">
            <a:avLst>
              <a:gd name="adj1" fmla="val 2352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3" name="Picture 132">
            <a:extLst>
              <a:ext uri="{FF2B5EF4-FFF2-40B4-BE49-F238E27FC236}">
                <a16:creationId xmlns:a16="http://schemas.microsoft.com/office/drawing/2014/main" id="{96B37449-EC07-49F7-8048-351C64064C08}"/>
              </a:ext>
            </a:extLst>
          </p:cNvPr>
          <p:cNvPicPr>
            <a:picLocks noChangeAspect="1"/>
          </p:cNvPicPr>
          <p:nvPr/>
        </p:nvPicPr>
        <p:blipFill>
          <a:blip r:embed="rId2"/>
          <a:stretch>
            <a:fillRect/>
          </a:stretch>
        </p:blipFill>
        <p:spPr>
          <a:xfrm>
            <a:off x="7161173" y="9525"/>
            <a:ext cx="5040352" cy="6861666"/>
          </a:xfrm>
          <a:prstGeom prst="rect">
            <a:avLst/>
          </a:prstGeom>
        </p:spPr>
      </p:pic>
    </p:spTree>
    <p:extLst>
      <p:ext uri="{BB962C8B-B14F-4D97-AF65-F5344CB8AC3E}">
        <p14:creationId xmlns:p14="http://schemas.microsoft.com/office/powerpoint/2010/main" val="1947773741"/>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7F95D-EC6E-41AC-9435-3A98C8C207F1}"/>
              </a:ext>
            </a:extLst>
          </p:cNvPr>
          <p:cNvSpPr>
            <a:spLocks noGrp="1"/>
          </p:cNvSpPr>
          <p:nvPr>
            <p:ph type="title"/>
          </p:nvPr>
        </p:nvSpPr>
        <p:spPr>
          <a:xfrm>
            <a:off x="828675" y="328916"/>
            <a:ext cx="9915525" cy="1297488"/>
          </a:xfrm>
        </p:spPr>
        <p:txBody>
          <a:bodyPr>
            <a:normAutofit/>
          </a:bodyPr>
          <a:lstStyle/>
          <a:p>
            <a:r>
              <a:rPr lang="en-US" sz="5400" u="sng" dirty="0"/>
              <a:t>Table of contents</a:t>
            </a:r>
            <a:endParaRPr lang="en-IN" sz="5400" u="sng" dirty="0"/>
          </a:p>
        </p:txBody>
      </p:sp>
      <p:sp>
        <p:nvSpPr>
          <p:cNvPr id="3" name="Content Placeholder 2">
            <a:extLst>
              <a:ext uri="{FF2B5EF4-FFF2-40B4-BE49-F238E27FC236}">
                <a16:creationId xmlns:a16="http://schemas.microsoft.com/office/drawing/2014/main" id="{B43629E9-5273-47B6-A557-EB2A44A3F330}"/>
              </a:ext>
            </a:extLst>
          </p:cNvPr>
          <p:cNvSpPr>
            <a:spLocks noGrp="1"/>
          </p:cNvSpPr>
          <p:nvPr>
            <p:ph idx="1"/>
          </p:nvPr>
        </p:nvSpPr>
        <p:spPr>
          <a:xfrm>
            <a:off x="855502" y="2092251"/>
            <a:ext cx="6894129" cy="4757714"/>
          </a:xfrm>
        </p:spPr>
        <p:txBody>
          <a:bodyPr>
            <a:normAutofit/>
          </a:bodyPr>
          <a:lstStyle/>
          <a:p>
            <a:pPr marL="457200" indent="-457200">
              <a:buFont typeface="+mj-lt"/>
              <a:buAutoNum type="arabicPeriod"/>
            </a:pPr>
            <a:r>
              <a:rPr lang="en-US" sz="2400" dirty="0"/>
              <a:t>Breast Cancer </a:t>
            </a:r>
          </a:p>
          <a:p>
            <a:pPr marL="457200" indent="-457200">
              <a:buFont typeface="+mj-lt"/>
              <a:buAutoNum type="arabicPeriod"/>
            </a:pPr>
            <a:r>
              <a:rPr lang="en-US" sz="2400" dirty="0"/>
              <a:t>CNN and Thermal Imaging(IR)</a:t>
            </a:r>
          </a:p>
          <a:p>
            <a:pPr marL="457200" indent="-457200">
              <a:buFont typeface="+mj-lt"/>
              <a:buAutoNum type="arabicPeriod"/>
            </a:pPr>
            <a:r>
              <a:rPr lang="en-US" sz="2400" dirty="0"/>
              <a:t>Hardware Implementation of the project</a:t>
            </a:r>
          </a:p>
          <a:p>
            <a:pPr marL="457200" indent="-457200">
              <a:buFont typeface="+mj-lt"/>
              <a:buAutoNum type="arabicPeriod"/>
            </a:pPr>
            <a:r>
              <a:rPr lang="en-US" sz="2400" dirty="0"/>
              <a:t>Convolutional Neural Network (CNN)</a:t>
            </a:r>
          </a:p>
          <a:p>
            <a:pPr marL="457200" indent="-457200">
              <a:buFont typeface="+mj-lt"/>
              <a:buAutoNum type="arabicPeriod"/>
            </a:pPr>
            <a:r>
              <a:rPr lang="en-US" sz="2400" dirty="0"/>
              <a:t>Confusion matrix</a:t>
            </a:r>
          </a:p>
          <a:p>
            <a:pPr marL="457200" indent="-457200">
              <a:buFont typeface="+mj-lt"/>
              <a:buAutoNum type="arabicPeriod"/>
            </a:pPr>
            <a:r>
              <a:rPr lang="en-US" sz="2400" dirty="0"/>
              <a:t>Model Accuracy and Loss Graph</a:t>
            </a:r>
          </a:p>
          <a:p>
            <a:pPr marL="457200" indent="-457200">
              <a:buFont typeface="+mj-lt"/>
              <a:buAutoNum type="arabicPeriod"/>
            </a:pPr>
            <a:r>
              <a:rPr lang="en-US" sz="2400" dirty="0"/>
              <a:t>GUI Result</a:t>
            </a:r>
          </a:p>
          <a:p>
            <a:pPr marL="457200" indent="-457200">
              <a:buFont typeface="+mj-lt"/>
              <a:buAutoNum type="arabicPeriod"/>
            </a:pPr>
            <a:r>
              <a:rPr lang="en-US" sz="2400" dirty="0"/>
              <a:t>Result And Conclusion</a:t>
            </a:r>
          </a:p>
          <a:p>
            <a:pPr marL="457200" indent="-457200">
              <a:buFont typeface="+mj-lt"/>
              <a:buAutoNum type="arabicPeriod"/>
            </a:pPr>
            <a:r>
              <a:rPr lang="en-US" sz="2400" dirty="0"/>
              <a:t>References  </a:t>
            </a:r>
            <a:endParaRPr lang="en-IN" sz="2400" dirty="0"/>
          </a:p>
          <a:p>
            <a:endParaRPr lang="en-US" dirty="0"/>
          </a:p>
          <a:p>
            <a:endParaRPr lang="en-US" dirty="0"/>
          </a:p>
          <a:p>
            <a:endParaRPr lang="en-IN" dirty="0"/>
          </a:p>
        </p:txBody>
      </p:sp>
      <p:grpSp>
        <p:nvGrpSpPr>
          <p:cNvPr id="4" name="Google Shape;667;p42">
            <a:extLst>
              <a:ext uri="{FF2B5EF4-FFF2-40B4-BE49-F238E27FC236}">
                <a16:creationId xmlns:a16="http://schemas.microsoft.com/office/drawing/2014/main" id="{A205B92C-7FBA-4D68-A31C-7076E63E64D5}"/>
              </a:ext>
            </a:extLst>
          </p:cNvPr>
          <p:cNvGrpSpPr/>
          <p:nvPr/>
        </p:nvGrpSpPr>
        <p:grpSpPr>
          <a:xfrm>
            <a:off x="8341179" y="1647825"/>
            <a:ext cx="2657475" cy="5210175"/>
            <a:chOff x="892205" y="1877744"/>
            <a:chExt cx="2153108" cy="4568183"/>
          </a:xfrm>
        </p:grpSpPr>
        <p:sp>
          <p:nvSpPr>
            <p:cNvPr id="5" name="Google Shape;668;p42">
              <a:extLst>
                <a:ext uri="{FF2B5EF4-FFF2-40B4-BE49-F238E27FC236}">
                  <a16:creationId xmlns:a16="http://schemas.microsoft.com/office/drawing/2014/main" id="{4F7A84E7-05DE-462B-AD69-181EB30D474B}"/>
                </a:ext>
              </a:extLst>
            </p:cNvPr>
            <p:cNvSpPr/>
            <p:nvPr/>
          </p:nvSpPr>
          <p:spPr>
            <a:xfrm flipH="1">
              <a:off x="2341826" y="2563582"/>
              <a:ext cx="628725" cy="689748"/>
            </a:xfrm>
            <a:custGeom>
              <a:avLst/>
              <a:gdLst/>
              <a:ahLst/>
              <a:cxnLst/>
              <a:rect l="l" t="t" r="r" b="b"/>
              <a:pathLst>
                <a:path w="19617" h="21521" extrusionOk="0">
                  <a:moveTo>
                    <a:pt x="16967" y="1"/>
                  </a:moveTo>
                  <a:cubicBezTo>
                    <a:pt x="16642" y="1"/>
                    <a:pt x="16279" y="47"/>
                    <a:pt x="15874" y="147"/>
                  </a:cubicBezTo>
                  <a:cubicBezTo>
                    <a:pt x="14621" y="448"/>
                    <a:pt x="1" y="17925"/>
                    <a:pt x="134" y="19095"/>
                  </a:cubicBezTo>
                  <a:cubicBezTo>
                    <a:pt x="268" y="20214"/>
                    <a:pt x="936" y="20883"/>
                    <a:pt x="1872" y="21234"/>
                  </a:cubicBezTo>
                  <a:cubicBezTo>
                    <a:pt x="2418" y="21432"/>
                    <a:pt x="3053" y="21520"/>
                    <a:pt x="3725" y="21520"/>
                  </a:cubicBezTo>
                  <a:cubicBezTo>
                    <a:pt x="5831" y="21520"/>
                    <a:pt x="8304" y="20652"/>
                    <a:pt x="9558" y="19563"/>
                  </a:cubicBezTo>
                  <a:cubicBezTo>
                    <a:pt x="9575" y="19546"/>
                    <a:pt x="9591" y="19529"/>
                    <a:pt x="9608" y="19513"/>
                  </a:cubicBezTo>
                  <a:cubicBezTo>
                    <a:pt x="10811" y="18427"/>
                    <a:pt x="13367" y="15118"/>
                    <a:pt x="15523" y="12261"/>
                  </a:cubicBezTo>
                  <a:cubicBezTo>
                    <a:pt x="16358" y="11142"/>
                    <a:pt x="17127" y="10106"/>
                    <a:pt x="17728" y="9270"/>
                  </a:cubicBezTo>
                  <a:cubicBezTo>
                    <a:pt x="18965" y="7583"/>
                    <a:pt x="19616" y="5528"/>
                    <a:pt x="19550" y="3439"/>
                  </a:cubicBezTo>
                  <a:cubicBezTo>
                    <a:pt x="19492" y="1677"/>
                    <a:pt x="18919" y="1"/>
                    <a:pt x="16967"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9;p42">
              <a:extLst>
                <a:ext uri="{FF2B5EF4-FFF2-40B4-BE49-F238E27FC236}">
                  <a16:creationId xmlns:a16="http://schemas.microsoft.com/office/drawing/2014/main" id="{E78FE77E-EB84-4201-85B5-EEB32E7ABFE2}"/>
                </a:ext>
              </a:extLst>
            </p:cNvPr>
            <p:cNvSpPr/>
            <p:nvPr/>
          </p:nvSpPr>
          <p:spPr>
            <a:xfrm flipH="1">
              <a:off x="892205" y="3696614"/>
              <a:ext cx="327231" cy="344377"/>
            </a:xfrm>
            <a:custGeom>
              <a:avLst/>
              <a:gdLst/>
              <a:ahLst/>
              <a:cxnLst/>
              <a:rect l="l" t="t" r="r" b="b"/>
              <a:pathLst>
                <a:path w="10210" h="10745" extrusionOk="0">
                  <a:moveTo>
                    <a:pt x="3225" y="0"/>
                  </a:moveTo>
                  <a:lnTo>
                    <a:pt x="1" y="3292"/>
                  </a:lnTo>
                  <a:lnTo>
                    <a:pt x="3643" y="7319"/>
                  </a:lnTo>
                  <a:lnTo>
                    <a:pt x="3643" y="7302"/>
                  </a:lnTo>
                  <a:cubicBezTo>
                    <a:pt x="4273" y="8678"/>
                    <a:pt x="7222" y="10744"/>
                    <a:pt x="7611" y="10744"/>
                  </a:cubicBezTo>
                  <a:cubicBezTo>
                    <a:pt x="7614" y="10744"/>
                    <a:pt x="7617" y="10744"/>
                    <a:pt x="7620" y="10744"/>
                  </a:cubicBezTo>
                  <a:cubicBezTo>
                    <a:pt x="8255" y="10694"/>
                    <a:pt x="5080" y="8037"/>
                    <a:pt x="5331" y="7903"/>
                  </a:cubicBezTo>
                  <a:cubicBezTo>
                    <a:pt x="5335" y="7901"/>
                    <a:pt x="5341" y="7900"/>
                    <a:pt x="5347" y="7900"/>
                  </a:cubicBezTo>
                  <a:cubicBezTo>
                    <a:pt x="5657" y="7900"/>
                    <a:pt x="7943" y="10518"/>
                    <a:pt x="8498" y="10518"/>
                  </a:cubicBezTo>
                  <a:cubicBezTo>
                    <a:pt x="8537" y="10518"/>
                    <a:pt x="8568" y="10505"/>
                    <a:pt x="8589" y="10477"/>
                  </a:cubicBezTo>
                  <a:cubicBezTo>
                    <a:pt x="8923" y="10025"/>
                    <a:pt x="5982" y="7369"/>
                    <a:pt x="6216" y="7252"/>
                  </a:cubicBezTo>
                  <a:cubicBezTo>
                    <a:pt x="6221" y="7250"/>
                    <a:pt x="6226" y="7249"/>
                    <a:pt x="6233" y="7249"/>
                  </a:cubicBezTo>
                  <a:cubicBezTo>
                    <a:pt x="6533" y="7249"/>
                    <a:pt x="8514" y="9563"/>
                    <a:pt x="8940" y="9825"/>
                  </a:cubicBezTo>
                  <a:cubicBezTo>
                    <a:pt x="9138" y="9952"/>
                    <a:pt x="9324" y="10041"/>
                    <a:pt x="9455" y="10041"/>
                  </a:cubicBezTo>
                  <a:cubicBezTo>
                    <a:pt x="9601" y="10041"/>
                    <a:pt x="9677" y="9931"/>
                    <a:pt x="9625" y="9641"/>
                  </a:cubicBezTo>
                  <a:cubicBezTo>
                    <a:pt x="9541" y="9090"/>
                    <a:pt x="6968" y="6784"/>
                    <a:pt x="7102" y="6567"/>
                  </a:cubicBezTo>
                  <a:cubicBezTo>
                    <a:pt x="7106" y="6559"/>
                    <a:pt x="7114" y="6555"/>
                    <a:pt x="7124" y="6555"/>
                  </a:cubicBezTo>
                  <a:cubicBezTo>
                    <a:pt x="7380" y="6555"/>
                    <a:pt x="9288" y="8932"/>
                    <a:pt x="9853" y="8932"/>
                  </a:cubicBezTo>
                  <a:cubicBezTo>
                    <a:pt x="9920" y="8932"/>
                    <a:pt x="9968" y="8898"/>
                    <a:pt x="9992" y="8822"/>
                  </a:cubicBezTo>
                  <a:cubicBezTo>
                    <a:pt x="10176" y="8254"/>
                    <a:pt x="7002" y="4662"/>
                    <a:pt x="7001" y="4662"/>
                  </a:cubicBezTo>
                  <a:lnTo>
                    <a:pt x="7001" y="4662"/>
                  </a:lnTo>
                  <a:lnTo>
                    <a:pt x="7887" y="5013"/>
                  </a:lnTo>
                  <a:cubicBezTo>
                    <a:pt x="7887" y="5013"/>
                    <a:pt x="9091" y="6202"/>
                    <a:pt x="9634" y="6202"/>
                  </a:cubicBezTo>
                  <a:cubicBezTo>
                    <a:pt x="9674" y="6202"/>
                    <a:pt x="9710" y="6196"/>
                    <a:pt x="9742" y="6182"/>
                  </a:cubicBezTo>
                  <a:cubicBezTo>
                    <a:pt x="10210" y="5982"/>
                    <a:pt x="8956" y="4395"/>
                    <a:pt x="8539" y="4127"/>
                  </a:cubicBezTo>
                  <a:cubicBezTo>
                    <a:pt x="8152" y="3884"/>
                    <a:pt x="7186" y="3234"/>
                    <a:pt x="6065" y="3234"/>
                  </a:cubicBezTo>
                  <a:cubicBezTo>
                    <a:pt x="5879" y="3234"/>
                    <a:pt x="5690" y="3252"/>
                    <a:pt x="5498" y="3292"/>
                  </a:cubicBezTo>
                  <a:lnTo>
                    <a:pt x="3225"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70;p42">
              <a:extLst>
                <a:ext uri="{FF2B5EF4-FFF2-40B4-BE49-F238E27FC236}">
                  <a16:creationId xmlns:a16="http://schemas.microsoft.com/office/drawing/2014/main" id="{6D273F5D-8467-44A6-B921-5C2B41EF1D0F}"/>
                </a:ext>
              </a:extLst>
            </p:cNvPr>
            <p:cNvSpPr/>
            <p:nvPr/>
          </p:nvSpPr>
          <p:spPr>
            <a:xfrm flipH="1">
              <a:off x="1029827" y="2559512"/>
              <a:ext cx="866504" cy="1334177"/>
            </a:xfrm>
            <a:custGeom>
              <a:avLst/>
              <a:gdLst/>
              <a:ahLst/>
              <a:cxnLst/>
              <a:rect l="l" t="t" r="r" b="b"/>
              <a:pathLst>
                <a:path w="27036" h="41628" extrusionOk="0">
                  <a:moveTo>
                    <a:pt x="4994" y="0"/>
                  </a:moveTo>
                  <a:cubicBezTo>
                    <a:pt x="4279" y="0"/>
                    <a:pt x="3489" y="454"/>
                    <a:pt x="2507" y="1411"/>
                  </a:cubicBezTo>
                  <a:cubicBezTo>
                    <a:pt x="1" y="3833"/>
                    <a:pt x="4145" y="21177"/>
                    <a:pt x="6751" y="25354"/>
                  </a:cubicBezTo>
                  <a:cubicBezTo>
                    <a:pt x="9341" y="29514"/>
                    <a:pt x="21321" y="41628"/>
                    <a:pt x="21321" y="41628"/>
                  </a:cubicBezTo>
                  <a:lnTo>
                    <a:pt x="27035" y="35780"/>
                  </a:lnTo>
                  <a:lnTo>
                    <a:pt x="15523" y="20124"/>
                  </a:lnTo>
                  <a:cubicBezTo>
                    <a:pt x="15523" y="20124"/>
                    <a:pt x="10678" y="7342"/>
                    <a:pt x="8539" y="3633"/>
                  </a:cubicBezTo>
                  <a:cubicBezTo>
                    <a:pt x="7196" y="1293"/>
                    <a:pt x="6202" y="0"/>
                    <a:pt x="4994"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71;p42">
              <a:extLst>
                <a:ext uri="{FF2B5EF4-FFF2-40B4-BE49-F238E27FC236}">
                  <a16:creationId xmlns:a16="http://schemas.microsoft.com/office/drawing/2014/main" id="{53EBFEEA-CFE4-4616-BD44-1AB65F39C513}"/>
                </a:ext>
              </a:extLst>
            </p:cNvPr>
            <p:cNvSpPr/>
            <p:nvPr/>
          </p:nvSpPr>
          <p:spPr>
            <a:xfrm>
              <a:off x="2335726" y="6166387"/>
              <a:ext cx="709587" cy="279540"/>
            </a:xfrm>
            <a:custGeom>
              <a:avLst/>
              <a:gdLst/>
              <a:ahLst/>
              <a:cxnLst/>
              <a:rect l="l" t="t" r="r" b="b"/>
              <a:pathLst>
                <a:path w="22140" h="8722" extrusionOk="0">
                  <a:moveTo>
                    <a:pt x="8338" y="0"/>
                  </a:moveTo>
                  <a:lnTo>
                    <a:pt x="0" y="635"/>
                  </a:lnTo>
                  <a:lnTo>
                    <a:pt x="619" y="4795"/>
                  </a:lnTo>
                  <a:lnTo>
                    <a:pt x="1203" y="8722"/>
                  </a:lnTo>
                  <a:lnTo>
                    <a:pt x="22139" y="8722"/>
                  </a:lnTo>
                  <a:cubicBezTo>
                    <a:pt x="20986" y="7001"/>
                    <a:pt x="19199" y="5798"/>
                    <a:pt x="17160" y="5380"/>
                  </a:cubicBezTo>
                  <a:cubicBezTo>
                    <a:pt x="15656" y="5079"/>
                    <a:pt x="14186" y="4628"/>
                    <a:pt x="12766" y="4027"/>
                  </a:cubicBezTo>
                  <a:cubicBezTo>
                    <a:pt x="8488" y="2189"/>
                    <a:pt x="8338" y="0"/>
                    <a:pt x="8338"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2;p42">
              <a:extLst>
                <a:ext uri="{FF2B5EF4-FFF2-40B4-BE49-F238E27FC236}">
                  <a16:creationId xmlns:a16="http://schemas.microsoft.com/office/drawing/2014/main" id="{08C2C1C8-B8D8-4E13-87F4-520C3E382F6C}"/>
                </a:ext>
              </a:extLst>
            </p:cNvPr>
            <p:cNvSpPr/>
            <p:nvPr/>
          </p:nvSpPr>
          <p:spPr>
            <a:xfrm>
              <a:off x="2355532" y="6295420"/>
              <a:ext cx="689780" cy="150507"/>
            </a:xfrm>
            <a:custGeom>
              <a:avLst/>
              <a:gdLst/>
              <a:ahLst/>
              <a:cxnLst/>
              <a:rect l="l" t="t" r="r" b="b"/>
              <a:pathLst>
                <a:path w="21522" h="4696" extrusionOk="0">
                  <a:moveTo>
                    <a:pt x="12148" y="1"/>
                  </a:moveTo>
                  <a:cubicBezTo>
                    <a:pt x="11329" y="903"/>
                    <a:pt x="10494" y="2006"/>
                    <a:pt x="10093" y="3092"/>
                  </a:cubicBezTo>
                  <a:cubicBezTo>
                    <a:pt x="5063" y="2657"/>
                    <a:pt x="1989" y="1337"/>
                    <a:pt x="1" y="769"/>
                  </a:cubicBezTo>
                  <a:lnTo>
                    <a:pt x="1" y="769"/>
                  </a:lnTo>
                  <a:lnTo>
                    <a:pt x="569" y="4696"/>
                  </a:lnTo>
                  <a:lnTo>
                    <a:pt x="21521" y="4696"/>
                  </a:lnTo>
                  <a:cubicBezTo>
                    <a:pt x="20368" y="2975"/>
                    <a:pt x="18581" y="1772"/>
                    <a:pt x="16542" y="1354"/>
                  </a:cubicBezTo>
                  <a:cubicBezTo>
                    <a:pt x="15038" y="1053"/>
                    <a:pt x="13568" y="602"/>
                    <a:pt x="12148"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3;p42">
              <a:extLst>
                <a:ext uri="{FF2B5EF4-FFF2-40B4-BE49-F238E27FC236}">
                  <a16:creationId xmlns:a16="http://schemas.microsoft.com/office/drawing/2014/main" id="{F740204E-C54F-4D22-8324-3455201EAEB0}"/>
                </a:ext>
              </a:extLst>
            </p:cNvPr>
            <p:cNvSpPr/>
            <p:nvPr/>
          </p:nvSpPr>
          <p:spPr>
            <a:xfrm>
              <a:off x="2056185" y="3844397"/>
              <a:ext cx="641577" cy="2492849"/>
            </a:xfrm>
            <a:custGeom>
              <a:avLst/>
              <a:gdLst/>
              <a:ahLst/>
              <a:cxnLst/>
              <a:rect l="l" t="t" r="r" b="b"/>
              <a:pathLst>
                <a:path w="20018" h="77780" extrusionOk="0">
                  <a:moveTo>
                    <a:pt x="13635" y="1"/>
                  </a:moveTo>
                  <a:lnTo>
                    <a:pt x="1" y="151"/>
                  </a:lnTo>
                  <a:lnTo>
                    <a:pt x="452" y="5214"/>
                  </a:lnTo>
                  <a:lnTo>
                    <a:pt x="6868" y="77779"/>
                  </a:lnTo>
                  <a:lnTo>
                    <a:pt x="20017" y="73201"/>
                  </a:lnTo>
                  <a:lnTo>
                    <a:pt x="14086" y="5214"/>
                  </a:lnTo>
                  <a:lnTo>
                    <a:pt x="13635"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4;p42">
              <a:extLst>
                <a:ext uri="{FF2B5EF4-FFF2-40B4-BE49-F238E27FC236}">
                  <a16:creationId xmlns:a16="http://schemas.microsoft.com/office/drawing/2014/main" id="{5DF46460-6683-4DD3-95C4-5E610413877C}"/>
                </a:ext>
              </a:extLst>
            </p:cNvPr>
            <p:cNvSpPr/>
            <p:nvPr/>
          </p:nvSpPr>
          <p:spPr>
            <a:xfrm>
              <a:off x="2056185" y="3844397"/>
              <a:ext cx="451456" cy="167109"/>
            </a:xfrm>
            <a:custGeom>
              <a:avLst/>
              <a:gdLst/>
              <a:ahLst/>
              <a:cxnLst/>
              <a:rect l="l" t="t" r="r" b="b"/>
              <a:pathLst>
                <a:path w="14086" h="5214" extrusionOk="0">
                  <a:moveTo>
                    <a:pt x="13635" y="1"/>
                  </a:moveTo>
                  <a:lnTo>
                    <a:pt x="1" y="151"/>
                  </a:lnTo>
                  <a:lnTo>
                    <a:pt x="452" y="5214"/>
                  </a:lnTo>
                  <a:lnTo>
                    <a:pt x="14086" y="5214"/>
                  </a:lnTo>
                  <a:lnTo>
                    <a:pt x="13635"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5;p42">
              <a:extLst>
                <a:ext uri="{FF2B5EF4-FFF2-40B4-BE49-F238E27FC236}">
                  <a16:creationId xmlns:a16="http://schemas.microsoft.com/office/drawing/2014/main" id="{5BE12323-C0BD-44CF-9C1A-8A5D8790F169}"/>
                </a:ext>
              </a:extLst>
            </p:cNvPr>
            <p:cNvSpPr/>
            <p:nvPr/>
          </p:nvSpPr>
          <p:spPr>
            <a:xfrm>
              <a:off x="1324131" y="6166387"/>
              <a:ext cx="680678" cy="279540"/>
            </a:xfrm>
            <a:custGeom>
              <a:avLst/>
              <a:gdLst/>
              <a:ahLst/>
              <a:cxnLst/>
              <a:rect l="l" t="t" r="r" b="b"/>
              <a:pathLst>
                <a:path w="21238" h="8722" extrusionOk="0">
                  <a:moveTo>
                    <a:pt x="12816" y="0"/>
                  </a:moveTo>
                  <a:cubicBezTo>
                    <a:pt x="12816" y="0"/>
                    <a:pt x="12917" y="2189"/>
                    <a:pt x="8857" y="4027"/>
                  </a:cubicBezTo>
                  <a:cubicBezTo>
                    <a:pt x="7486" y="4628"/>
                    <a:pt x="6066" y="5079"/>
                    <a:pt x="4613" y="5380"/>
                  </a:cubicBezTo>
                  <a:cubicBezTo>
                    <a:pt x="1204" y="6132"/>
                    <a:pt x="1" y="8722"/>
                    <a:pt x="1" y="8722"/>
                  </a:cubicBezTo>
                  <a:lnTo>
                    <a:pt x="20937" y="8722"/>
                  </a:lnTo>
                  <a:lnTo>
                    <a:pt x="21087" y="4795"/>
                  </a:lnTo>
                  <a:lnTo>
                    <a:pt x="21238" y="635"/>
                  </a:lnTo>
                  <a:lnTo>
                    <a:pt x="12816"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6;p42">
              <a:extLst>
                <a:ext uri="{FF2B5EF4-FFF2-40B4-BE49-F238E27FC236}">
                  <a16:creationId xmlns:a16="http://schemas.microsoft.com/office/drawing/2014/main" id="{32BA3346-AB16-400A-8367-F19209D6AA73}"/>
                </a:ext>
              </a:extLst>
            </p:cNvPr>
            <p:cNvSpPr/>
            <p:nvPr/>
          </p:nvSpPr>
          <p:spPr>
            <a:xfrm>
              <a:off x="1324131" y="6295420"/>
              <a:ext cx="675870" cy="150507"/>
            </a:xfrm>
            <a:custGeom>
              <a:avLst/>
              <a:gdLst/>
              <a:ahLst/>
              <a:cxnLst/>
              <a:rect l="l" t="t" r="r" b="b"/>
              <a:pathLst>
                <a:path w="21088" h="4696" extrusionOk="0">
                  <a:moveTo>
                    <a:pt x="8857" y="1"/>
                  </a:moveTo>
                  <a:cubicBezTo>
                    <a:pt x="7486" y="602"/>
                    <a:pt x="6066" y="1053"/>
                    <a:pt x="4613" y="1354"/>
                  </a:cubicBezTo>
                  <a:cubicBezTo>
                    <a:pt x="1204" y="2106"/>
                    <a:pt x="1" y="4696"/>
                    <a:pt x="1" y="4696"/>
                  </a:cubicBezTo>
                  <a:lnTo>
                    <a:pt x="20937" y="4696"/>
                  </a:lnTo>
                  <a:lnTo>
                    <a:pt x="21087" y="769"/>
                  </a:lnTo>
                  <a:lnTo>
                    <a:pt x="21087" y="769"/>
                  </a:lnTo>
                  <a:cubicBezTo>
                    <a:pt x="19166" y="1337"/>
                    <a:pt x="16225" y="2657"/>
                    <a:pt x="11246" y="3092"/>
                  </a:cubicBezTo>
                  <a:cubicBezTo>
                    <a:pt x="10728" y="2006"/>
                    <a:pt x="9775" y="903"/>
                    <a:pt x="8857"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7;p42">
              <a:extLst>
                <a:ext uri="{FF2B5EF4-FFF2-40B4-BE49-F238E27FC236}">
                  <a16:creationId xmlns:a16="http://schemas.microsoft.com/office/drawing/2014/main" id="{A0172D20-CF5B-49E0-9225-92EA4965FDF9}"/>
                </a:ext>
              </a:extLst>
            </p:cNvPr>
            <p:cNvSpPr/>
            <p:nvPr/>
          </p:nvSpPr>
          <p:spPr>
            <a:xfrm>
              <a:off x="1587614" y="3844397"/>
              <a:ext cx="493249" cy="2492849"/>
            </a:xfrm>
            <a:custGeom>
              <a:avLst/>
              <a:gdLst/>
              <a:ahLst/>
              <a:cxnLst/>
              <a:rect l="l" t="t" r="r" b="b"/>
              <a:pathLst>
                <a:path w="15390" h="77780" extrusionOk="0">
                  <a:moveTo>
                    <a:pt x="1" y="1"/>
                  </a:moveTo>
                  <a:lnTo>
                    <a:pt x="118" y="5214"/>
                  </a:lnTo>
                  <a:lnTo>
                    <a:pt x="1738" y="73201"/>
                  </a:lnTo>
                  <a:lnTo>
                    <a:pt x="15389" y="77779"/>
                  </a:lnTo>
                  <a:lnTo>
                    <a:pt x="13768" y="5214"/>
                  </a:lnTo>
                  <a:lnTo>
                    <a:pt x="13651" y="151"/>
                  </a:lnTo>
                  <a:lnTo>
                    <a:pt x="1"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8;p42">
              <a:extLst>
                <a:ext uri="{FF2B5EF4-FFF2-40B4-BE49-F238E27FC236}">
                  <a16:creationId xmlns:a16="http://schemas.microsoft.com/office/drawing/2014/main" id="{5B7D6005-A41E-4C76-A71C-5110FD80B137}"/>
                </a:ext>
              </a:extLst>
            </p:cNvPr>
            <p:cNvSpPr/>
            <p:nvPr/>
          </p:nvSpPr>
          <p:spPr>
            <a:xfrm>
              <a:off x="1587614" y="3844397"/>
              <a:ext cx="441296" cy="167109"/>
            </a:xfrm>
            <a:custGeom>
              <a:avLst/>
              <a:gdLst/>
              <a:ahLst/>
              <a:cxnLst/>
              <a:rect l="l" t="t" r="r" b="b"/>
              <a:pathLst>
                <a:path w="13769" h="5214" extrusionOk="0">
                  <a:moveTo>
                    <a:pt x="1" y="1"/>
                  </a:moveTo>
                  <a:lnTo>
                    <a:pt x="118" y="5214"/>
                  </a:lnTo>
                  <a:lnTo>
                    <a:pt x="13768" y="5214"/>
                  </a:lnTo>
                  <a:lnTo>
                    <a:pt x="13651" y="151"/>
                  </a:lnTo>
                  <a:lnTo>
                    <a:pt x="1"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9;p42">
              <a:extLst>
                <a:ext uri="{FF2B5EF4-FFF2-40B4-BE49-F238E27FC236}">
                  <a16:creationId xmlns:a16="http://schemas.microsoft.com/office/drawing/2014/main" id="{9953DB8E-BBB2-4F6A-B94B-2C221684EE19}"/>
                </a:ext>
              </a:extLst>
            </p:cNvPr>
            <p:cNvSpPr/>
            <p:nvPr/>
          </p:nvSpPr>
          <p:spPr>
            <a:xfrm flipH="1">
              <a:off x="1542307" y="2497591"/>
              <a:ext cx="1020184" cy="1385938"/>
            </a:xfrm>
            <a:custGeom>
              <a:avLst/>
              <a:gdLst/>
              <a:ahLst/>
              <a:cxnLst/>
              <a:rect l="l" t="t" r="r" b="b"/>
              <a:pathLst>
                <a:path w="31831" h="43243" extrusionOk="0">
                  <a:moveTo>
                    <a:pt x="9708" y="1"/>
                  </a:moveTo>
                  <a:cubicBezTo>
                    <a:pt x="9708" y="1"/>
                    <a:pt x="9240" y="68"/>
                    <a:pt x="8522" y="201"/>
                  </a:cubicBezTo>
                  <a:cubicBezTo>
                    <a:pt x="6834" y="519"/>
                    <a:pt x="3877" y="1187"/>
                    <a:pt x="3142" y="2206"/>
                  </a:cubicBezTo>
                  <a:cubicBezTo>
                    <a:pt x="2089" y="3643"/>
                    <a:pt x="5381" y="20051"/>
                    <a:pt x="5381" y="20051"/>
                  </a:cubicBezTo>
                  <a:cubicBezTo>
                    <a:pt x="5381" y="20051"/>
                    <a:pt x="0" y="37846"/>
                    <a:pt x="736" y="43243"/>
                  </a:cubicBezTo>
                  <a:lnTo>
                    <a:pt x="31797" y="43243"/>
                  </a:lnTo>
                  <a:cubicBezTo>
                    <a:pt x="31830" y="42207"/>
                    <a:pt x="31763" y="41187"/>
                    <a:pt x="31596" y="40168"/>
                  </a:cubicBezTo>
                  <a:cubicBezTo>
                    <a:pt x="31329" y="38581"/>
                    <a:pt x="26784" y="23894"/>
                    <a:pt x="25865" y="21438"/>
                  </a:cubicBezTo>
                  <a:cubicBezTo>
                    <a:pt x="27169" y="14688"/>
                    <a:pt x="27570" y="4061"/>
                    <a:pt x="27336" y="2825"/>
                  </a:cubicBezTo>
                  <a:cubicBezTo>
                    <a:pt x="27102" y="1588"/>
                    <a:pt x="24696" y="970"/>
                    <a:pt x="23576" y="736"/>
                  </a:cubicBezTo>
                  <a:cubicBezTo>
                    <a:pt x="23025" y="619"/>
                    <a:pt x="22223" y="502"/>
                    <a:pt x="21538" y="402"/>
                  </a:cubicBezTo>
                  <a:cubicBezTo>
                    <a:pt x="20803" y="302"/>
                    <a:pt x="20201" y="235"/>
                    <a:pt x="20201" y="235"/>
                  </a:cubicBezTo>
                  <a:lnTo>
                    <a:pt x="9708"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0;p42">
              <a:extLst>
                <a:ext uri="{FF2B5EF4-FFF2-40B4-BE49-F238E27FC236}">
                  <a16:creationId xmlns:a16="http://schemas.microsoft.com/office/drawing/2014/main" id="{6C8F8345-54EC-40B9-A77D-01D9A3721B0D}"/>
                </a:ext>
              </a:extLst>
            </p:cNvPr>
            <p:cNvSpPr/>
            <p:nvPr/>
          </p:nvSpPr>
          <p:spPr>
            <a:xfrm flipH="1">
              <a:off x="1714223" y="3525243"/>
              <a:ext cx="207267" cy="237875"/>
            </a:xfrm>
            <a:custGeom>
              <a:avLst/>
              <a:gdLst/>
              <a:ahLst/>
              <a:cxnLst/>
              <a:rect l="l" t="t" r="r" b="b"/>
              <a:pathLst>
                <a:path w="6467" h="7422" extrusionOk="0">
                  <a:moveTo>
                    <a:pt x="1" y="1"/>
                  </a:moveTo>
                  <a:lnTo>
                    <a:pt x="1" y="5163"/>
                  </a:lnTo>
                  <a:cubicBezTo>
                    <a:pt x="1" y="5163"/>
                    <a:pt x="134" y="6684"/>
                    <a:pt x="2156" y="7252"/>
                  </a:cubicBezTo>
                  <a:cubicBezTo>
                    <a:pt x="2560" y="7370"/>
                    <a:pt x="2959" y="7422"/>
                    <a:pt x="3340" y="7422"/>
                  </a:cubicBezTo>
                  <a:cubicBezTo>
                    <a:pt x="4853" y="7422"/>
                    <a:pt x="6090" y="6602"/>
                    <a:pt x="6250" y="5815"/>
                  </a:cubicBezTo>
                  <a:cubicBezTo>
                    <a:pt x="6467" y="4746"/>
                    <a:pt x="6333" y="251"/>
                    <a:pt x="6316" y="151"/>
                  </a:cubicBezTo>
                  <a:lnTo>
                    <a:pt x="1"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81;p42">
              <a:extLst>
                <a:ext uri="{FF2B5EF4-FFF2-40B4-BE49-F238E27FC236}">
                  <a16:creationId xmlns:a16="http://schemas.microsoft.com/office/drawing/2014/main" id="{1CD7EBCA-7E8C-4FDE-9A8E-085F0D9539A3}"/>
                </a:ext>
              </a:extLst>
            </p:cNvPr>
            <p:cNvSpPr/>
            <p:nvPr/>
          </p:nvSpPr>
          <p:spPr>
            <a:xfrm flipH="1">
              <a:off x="2194043" y="3525243"/>
              <a:ext cx="207267" cy="237875"/>
            </a:xfrm>
            <a:custGeom>
              <a:avLst/>
              <a:gdLst/>
              <a:ahLst/>
              <a:cxnLst/>
              <a:rect l="l" t="t" r="r" b="b"/>
              <a:pathLst>
                <a:path w="6467" h="7422" extrusionOk="0">
                  <a:moveTo>
                    <a:pt x="1" y="1"/>
                  </a:moveTo>
                  <a:lnTo>
                    <a:pt x="1" y="5163"/>
                  </a:lnTo>
                  <a:cubicBezTo>
                    <a:pt x="1" y="5163"/>
                    <a:pt x="151" y="6684"/>
                    <a:pt x="2156" y="7252"/>
                  </a:cubicBezTo>
                  <a:cubicBezTo>
                    <a:pt x="2560" y="7370"/>
                    <a:pt x="2959" y="7422"/>
                    <a:pt x="3340" y="7422"/>
                  </a:cubicBezTo>
                  <a:cubicBezTo>
                    <a:pt x="4853" y="7422"/>
                    <a:pt x="6090" y="6602"/>
                    <a:pt x="6250" y="5815"/>
                  </a:cubicBezTo>
                  <a:cubicBezTo>
                    <a:pt x="6467" y="4746"/>
                    <a:pt x="6333" y="251"/>
                    <a:pt x="6317" y="151"/>
                  </a:cubicBezTo>
                  <a:lnTo>
                    <a:pt x="1"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82;p42">
              <a:extLst>
                <a:ext uri="{FF2B5EF4-FFF2-40B4-BE49-F238E27FC236}">
                  <a16:creationId xmlns:a16="http://schemas.microsoft.com/office/drawing/2014/main" id="{DE0EE9B9-BCC7-473A-BA2D-81153F497CFA}"/>
                </a:ext>
              </a:extLst>
            </p:cNvPr>
            <p:cNvSpPr/>
            <p:nvPr/>
          </p:nvSpPr>
          <p:spPr>
            <a:xfrm flipH="1">
              <a:off x="1872197" y="2497591"/>
              <a:ext cx="417195" cy="264060"/>
            </a:xfrm>
            <a:custGeom>
              <a:avLst/>
              <a:gdLst/>
              <a:ahLst/>
              <a:cxnLst/>
              <a:rect l="l" t="t" r="r" b="b"/>
              <a:pathLst>
                <a:path w="13017" h="8239" extrusionOk="0">
                  <a:moveTo>
                    <a:pt x="1187" y="1"/>
                  </a:moveTo>
                  <a:cubicBezTo>
                    <a:pt x="1187" y="1"/>
                    <a:pt x="719" y="68"/>
                    <a:pt x="1" y="201"/>
                  </a:cubicBezTo>
                  <a:cubicBezTo>
                    <a:pt x="268" y="2023"/>
                    <a:pt x="2975" y="7419"/>
                    <a:pt x="6534" y="8238"/>
                  </a:cubicBezTo>
                  <a:cubicBezTo>
                    <a:pt x="10477" y="6668"/>
                    <a:pt x="12716" y="3075"/>
                    <a:pt x="13017" y="402"/>
                  </a:cubicBezTo>
                  <a:cubicBezTo>
                    <a:pt x="12282" y="302"/>
                    <a:pt x="11680" y="235"/>
                    <a:pt x="11680" y="235"/>
                  </a:cubicBezTo>
                  <a:lnTo>
                    <a:pt x="1187"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83;p42">
              <a:extLst>
                <a:ext uri="{FF2B5EF4-FFF2-40B4-BE49-F238E27FC236}">
                  <a16:creationId xmlns:a16="http://schemas.microsoft.com/office/drawing/2014/main" id="{D7F44FC7-EA29-4D05-9058-85FD90EC3291}"/>
                </a:ext>
              </a:extLst>
            </p:cNvPr>
            <p:cNvSpPr/>
            <p:nvPr/>
          </p:nvSpPr>
          <p:spPr>
            <a:xfrm flipH="1">
              <a:off x="1813289" y="2773927"/>
              <a:ext cx="543568" cy="655487"/>
            </a:xfrm>
            <a:custGeom>
              <a:avLst/>
              <a:gdLst/>
              <a:ahLst/>
              <a:cxnLst/>
              <a:rect l="l" t="t" r="r" b="b"/>
              <a:pathLst>
                <a:path w="16960" h="20452" extrusionOk="0">
                  <a:moveTo>
                    <a:pt x="986" y="0"/>
                  </a:moveTo>
                  <a:cubicBezTo>
                    <a:pt x="435" y="0"/>
                    <a:pt x="1" y="452"/>
                    <a:pt x="17" y="1003"/>
                  </a:cubicBezTo>
                  <a:lnTo>
                    <a:pt x="34" y="1805"/>
                  </a:lnTo>
                  <a:cubicBezTo>
                    <a:pt x="17" y="1889"/>
                    <a:pt x="17" y="1972"/>
                    <a:pt x="17" y="2056"/>
                  </a:cubicBezTo>
                  <a:lnTo>
                    <a:pt x="602" y="19516"/>
                  </a:lnTo>
                  <a:cubicBezTo>
                    <a:pt x="619" y="20051"/>
                    <a:pt x="1053" y="20452"/>
                    <a:pt x="1571" y="20452"/>
                  </a:cubicBezTo>
                  <a:lnTo>
                    <a:pt x="15489" y="20452"/>
                  </a:lnTo>
                  <a:cubicBezTo>
                    <a:pt x="16007" y="20452"/>
                    <a:pt x="16442" y="20034"/>
                    <a:pt x="16459" y="19516"/>
                  </a:cubicBezTo>
                  <a:lnTo>
                    <a:pt x="16943" y="2072"/>
                  </a:lnTo>
                  <a:cubicBezTo>
                    <a:pt x="16943" y="2005"/>
                    <a:pt x="16943" y="1922"/>
                    <a:pt x="16926" y="1855"/>
                  </a:cubicBezTo>
                  <a:lnTo>
                    <a:pt x="16943" y="1020"/>
                  </a:lnTo>
                  <a:cubicBezTo>
                    <a:pt x="16960" y="468"/>
                    <a:pt x="16525" y="17"/>
                    <a:pt x="15974" y="17"/>
                  </a:cubicBezTo>
                  <a:lnTo>
                    <a:pt x="98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84;p42">
              <a:extLst>
                <a:ext uri="{FF2B5EF4-FFF2-40B4-BE49-F238E27FC236}">
                  <a16:creationId xmlns:a16="http://schemas.microsoft.com/office/drawing/2014/main" id="{453AD936-E1A9-448D-B951-033F7EBC75CC}"/>
                </a:ext>
              </a:extLst>
            </p:cNvPr>
            <p:cNvSpPr/>
            <p:nvPr/>
          </p:nvSpPr>
          <p:spPr>
            <a:xfrm flipH="1">
              <a:off x="1987866" y="2739665"/>
              <a:ext cx="199223" cy="99099"/>
            </a:xfrm>
            <a:custGeom>
              <a:avLst/>
              <a:gdLst/>
              <a:ahLst/>
              <a:cxnLst/>
              <a:rect l="l" t="t" r="r" b="b"/>
              <a:pathLst>
                <a:path w="6216" h="3092" extrusionOk="0">
                  <a:moveTo>
                    <a:pt x="468" y="0"/>
                  </a:moveTo>
                  <a:cubicBezTo>
                    <a:pt x="217" y="0"/>
                    <a:pt x="0" y="217"/>
                    <a:pt x="0" y="485"/>
                  </a:cubicBezTo>
                  <a:lnTo>
                    <a:pt x="0" y="2607"/>
                  </a:lnTo>
                  <a:cubicBezTo>
                    <a:pt x="0" y="2874"/>
                    <a:pt x="217" y="3091"/>
                    <a:pt x="468" y="3091"/>
                  </a:cubicBezTo>
                  <a:lnTo>
                    <a:pt x="5731" y="3091"/>
                  </a:lnTo>
                  <a:cubicBezTo>
                    <a:pt x="5999" y="3091"/>
                    <a:pt x="6216" y="2874"/>
                    <a:pt x="6216" y="2607"/>
                  </a:cubicBezTo>
                  <a:lnTo>
                    <a:pt x="6216" y="485"/>
                  </a:lnTo>
                  <a:cubicBezTo>
                    <a:pt x="6216" y="217"/>
                    <a:pt x="5999" y="0"/>
                    <a:pt x="57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5;p42">
              <a:extLst>
                <a:ext uri="{FF2B5EF4-FFF2-40B4-BE49-F238E27FC236}">
                  <a16:creationId xmlns:a16="http://schemas.microsoft.com/office/drawing/2014/main" id="{483027BF-9B9B-498F-B85C-92BE430A7BB2}"/>
                </a:ext>
              </a:extLst>
            </p:cNvPr>
            <p:cNvSpPr/>
            <p:nvPr/>
          </p:nvSpPr>
          <p:spPr>
            <a:xfrm flipH="1">
              <a:off x="2322019" y="2899178"/>
              <a:ext cx="163904" cy="223100"/>
            </a:xfrm>
            <a:custGeom>
              <a:avLst/>
              <a:gdLst/>
              <a:ahLst/>
              <a:cxnLst/>
              <a:rect l="l" t="t" r="r" b="b"/>
              <a:pathLst>
                <a:path w="5114" h="6961" extrusionOk="0">
                  <a:moveTo>
                    <a:pt x="4226" y="0"/>
                  </a:moveTo>
                  <a:cubicBezTo>
                    <a:pt x="3968" y="0"/>
                    <a:pt x="3709" y="76"/>
                    <a:pt x="3493" y="219"/>
                  </a:cubicBezTo>
                  <a:cubicBezTo>
                    <a:pt x="3042" y="570"/>
                    <a:pt x="953" y="3077"/>
                    <a:pt x="552" y="4129"/>
                  </a:cubicBezTo>
                  <a:cubicBezTo>
                    <a:pt x="151" y="5182"/>
                    <a:pt x="1" y="6418"/>
                    <a:pt x="619" y="6719"/>
                  </a:cubicBezTo>
                  <a:cubicBezTo>
                    <a:pt x="912" y="6870"/>
                    <a:pt x="1251" y="6960"/>
                    <a:pt x="1629" y="6960"/>
                  </a:cubicBezTo>
                  <a:cubicBezTo>
                    <a:pt x="2048" y="6960"/>
                    <a:pt x="2516" y="6849"/>
                    <a:pt x="3025" y="6585"/>
                  </a:cubicBezTo>
                  <a:cubicBezTo>
                    <a:pt x="3994" y="6084"/>
                    <a:pt x="4362" y="4647"/>
                    <a:pt x="4362" y="4597"/>
                  </a:cubicBezTo>
                  <a:cubicBezTo>
                    <a:pt x="4362" y="4547"/>
                    <a:pt x="5114" y="737"/>
                    <a:pt x="5114" y="737"/>
                  </a:cubicBezTo>
                  <a:cubicBezTo>
                    <a:pt x="5114" y="737"/>
                    <a:pt x="4913" y="136"/>
                    <a:pt x="4529" y="36"/>
                  </a:cubicBezTo>
                  <a:cubicBezTo>
                    <a:pt x="4430" y="12"/>
                    <a:pt x="4328" y="0"/>
                    <a:pt x="4226"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86;p42">
              <a:extLst>
                <a:ext uri="{FF2B5EF4-FFF2-40B4-BE49-F238E27FC236}">
                  <a16:creationId xmlns:a16="http://schemas.microsoft.com/office/drawing/2014/main" id="{C98D4923-4ADF-4C57-AECE-1C755E438A78}"/>
                </a:ext>
              </a:extLst>
            </p:cNvPr>
            <p:cNvSpPr/>
            <p:nvPr/>
          </p:nvSpPr>
          <p:spPr>
            <a:xfrm flipH="1">
              <a:off x="2241157" y="2899883"/>
              <a:ext cx="137655" cy="182909"/>
            </a:xfrm>
            <a:custGeom>
              <a:avLst/>
              <a:gdLst/>
              <a:ahLst/>
              <a:cxnLst/>
              <a:rect l="l" t="t" r="r" b="b"/>
              <a:pathLst>
                <a:path w="4295" h="5707" extrusionOk="0">
                  <a:moveTo>
                    <a:pt x="1282" y="1"/>
                  </a:moveTo>
                  <a:cubicBezTo>
                    <a:pt x="1246" y="1"/>
                    <a:pt x="1214" y="5"/>
                    <a:pt x="1187" y="14"/>
                  </a:cubicBezTo>
                  <a:cubicBezTo>
                    <a:pt x="752" y="164"/>
                    <a:pt x="585" y="749"/>
                    <a:pt x="853" y="916"/>
                  </a:cubicBezTo>
                  <a:cubicBezTo>
                    <a:pt x="602" y="1016"/>
                    <a:pt x="435" y="1250"/>
                    <a:pt x="385" y="1501"/>
                  </a:cubicBezTo>
                  <a:cubicBezTo>
                    <a:pt x="335" y="1785"/>
                    <a:pt x="719" y="2002"/>
                    <a:pt x="719" y="2002"/>
                  </a:cubicBezTo>
                  <a:cubicBezTo>
                    <a:pt x="535" y="2102"/>
                    <a:pt x="351" y="2219"/>
                    <a:pt x="184" y="2370"/>
                  </a:cubicBezTo>
                  <a:cubicBezTo>
                    <a:pt x="51" y="2520"/>
                    <a:pt x="218" y="3121"/>
                    <a:pt x="351" y="3205"/>
                  </a:cubicBezTo>
                  <a:cubicBezTo>
                    <a:pt x="168" y="3656"/>
                    <a:pt x="1" y="3873"/>
                    <a:pt x="67" y="4091"/>
                  </a:cubicBezTo>
                  <a:cubicBezTo>
                    <a:pt x="117" y="4291"/>
                    <a:pt x="1270" y="5310"/>
                    <a:pt x="1638" y="5477"/>
                  </a:cubicBezTo>
                  <a:cubicBezTo>
                    <a:pt x="1872" y="5579"/>
                    <a:pt x="2417" y="5706"/>
                    <a:pt x="2856" y="5706"/>
                  </a:cubicBezTo>
                  <a:cubicBezTo>
                    <a:pt x="3137" y="5706"/>
                    <a:pt x="3374" y="5654"/>
                    <a:pt x="3459" y="5511"/>
                  </a:cubicBezTo>
                  <a:cubicBezTo>
                    <a:pt x="3493" y="5444"/>
                    <a:pt x="3509" y="5377"/>
                    <a:pt x="3509" y="5310"/>
                  </a:cubicBezTo>
                  <a:cubicBezTo>
                    <a:pt x="3476" y="5076"/>
                    <a:pt x="3142" y="4959"/>
                    <a:pt x="2975" y="4909"/>
                  </a:cubicBezTo>
                  <a:cubicBezTo>
                    <a:pt x="2590" y="4675"/>
                    <a:pt x="2206" y="4425"/>
                    <a:pt x="1838" y="4157"/>
                  </a:cubicBezTo>
                  <a:lnTo>
                    <a:pt x="1855" y="4157"/>
                  </a:lnTo>
                  <a:cubicBezTo>
                    <a:pt x="1954" y="4207"/>
                    <a:pt x="2653" y="4611"/>
                    <a:pt x="3114" y="4611"/>
                  </a:cubicBezTo>
                  <a:cubicBezTo>
                    <a:pt x="3277" y="4611"/>
                    <a:pt x="3410" y="4560"/>
                    <a:pt x="3476" y="4425"/>
                  </a:cubicBezTo>
                  <a:cubicBezTo>
                    <a:pt x="3727" y="3873"/>
                    <a:pt x="2741" y="3322"/>
                    <a:pt x="2457" y="3155"/>
                  </a:cubicBezTo>
                  <a:cubicBezTo>
                    <a:pt x="2106" y="2904"/>
                    <a:pt x="1788" y="2637"/>
                    <a:pt x="1488" y="2370"/>
                  </a:cubicBezTo>
                  <a:cubicBezTo>
                    <a:pt x="1516" y="2370"/>
                    <a:pt x="2627" y="2917"/>
                    <a:pt x="3224" y="2917"/>
                  </a:cubicBezTo>
                  <a:cubicBezTo>
                    <a:pt x="3335" y="2917"/>
                    <a:pt x="3427" y="2898"/>
                    <a:pt x="3493" y="2854"/>
                  </a:cubicBezTo>
                  <a:cubicBezTo>
                    <a:pt x="3526" y="2837"/>
                    <a:pt x="3576" y="2787"/>
                    <a:pt x="3593" y="2737"/>
                  </a:cubicBezTo>
                  <a:cubicBezTo>
                    <a:pt x="3727" y="2453"/>
                    <a:pt x="3275" y="2002"/>
                    <a:pt x="3242" y="1985"/>
                  </a:cubicBezTo>
                  <a:cubicBezTo>
                    <a:pt x="3244" y="1985"/>
                    <a:pt x="3247" y="1984"/>
                    <a:pt x="3249" y="1984"/>
                  </a:cubicBezTo>
                  <a:cubicBezTo>
                    <a:pt x="3307" y="1984"/>
                    <a:pt x="3473" y="2110"/>
                    <a:pt x="3687" y="2110"/>
                  </a:cubicBezTo>
                  <a:cubicBezTo>
                    <a:pt x="3762" y="2110"/>
                    <a:pt x="3843" y="2094"/>
                    <a:pt x="3927" y="2052"/>
                  </a:cubicBezTo>
                  <a:cubicBezTo>
                    <a:pt x="4295" y="1902"/>
                    <a:pt x="4295" y="1400"/>
                    <a:pt x="3927" y="1233"/>
                  </a:cubicBezTo>
                  <a:cubicBezTo>
                    <a:pt x="3597" y="1061"/>
                    <a:pt x="1862" y="1"/>
                    <a:pt x="1282"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7;p42">
              <a:extLst>
                <a:ext uri="{FF2B5EF4-FFF2-40B4-BE49-F238E27FC236}">
                  <a16:creationId xmlns:a16="http://schemas.microsoft.com/office/drawing/2014/main" id="{2FEF294B-2FB4-4F10-9EB6-2B141308CFC9}"/>
                </a:ext>
              </a:extLst>
            </p:cNvPr>
            <p:cNvSpPr/>
            <p:nvPr/>
          </p:nvSpPr>
          <p:spPr>
            <a:xfrm flipH="1">
              <a:off x="2259361" y="2931805"/>
              <a:ext cx="79837" cy="55831"/>
            </a:xfrm>
            <a:custGeom>
              <a:avLst/>
              <a:gdLst/>
              <a:ahLst/>
              <a:cxnLst/>
              <a:rect l="l" t="t" r="r" b="b"/>
              <a:pathLst>
                <a:path w="2491" h="1742" extrusionOk="0">
                  <a:moveTo>
                    <a:pt x="77" y="0"/>
                  </a:moveTo>
                  <a:cubicBezTo>
                    <a:pt x="44" y="0"/>
                    <a:pt x="18" y="7"/>
                    <a:pt x="1" y="20"/>
                  </a:cubicBezTo>
                  <a:cubicBezTo>
                    <a:pt x="385" y="271"/>
                    <a:pt x="1739" y="1106"/>
                    <a:pt x="2357" y="1741"/>
                  </a:cubicBezTo>
                  <a:cubicBezTo>
                    <a:pt x="2491" y="1457"/>
                    <a:pt x="2039" y="1006"/>
                    <a:pt x="2006" y="989"/>
                  </a:cubicBezTo>
                  <a:cubicBezTo>
                    <a:pt x="2006" y="989"/>
                    <a:pt x="487" y="0"/>
                    <a:pt x="77"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8;p42">
              <a:extLst>
                <a:ext uri="{FF2B5EF4-FFF2-40B4-BE49-F238E27FC236}">
                  <a16:creationId xmlns:a16="http://schemas.microsoft.com/office/drawing/2014/main" id="{1CC15D28-4B99-4322-AFAC-45032A765251}"/>
                </a:ext>
              </a:extLst>
            </p:cNvPr>
            <p:cNvSpPr/>
            <p:nvPr/>
          </p:nvSpPr>
          <p:spPr>
            <a:xfrm flipH="1">
              <a:off x="2266316" y="3009013"/>
              <a:ext cx="91599" cy="61087"/>
            </a:xfrm>
            <a:custGeom>
              <a:avLst/>
              <a:gdLst/>
              <a:ahLst/>
              <a:cxnLst/>
              <a:rect l="l" t="t" r="r" b="b"/>
              <a:pathLst>
                <a:path w="2858" h="1906" extrusionOk="0">
                  <a:moveTo>
                    <a:pt x="0" y="1"/>
                  </a:moveTo>
                  <a:cubicBezTo>
                    <a:pt x="234" y="318"/>
                    <a:pt x="485" y="619"/>
                    <a:pt x="769" y="903"/>
                  </a:cubicBezTo>
                  <a:cubicBezTo>
                    <a:pt x="1153" y="1404"/>
                    <a:pt x="2306" y="1571"/>
                    <a:pt x="2857" y="1905"/>
                  </a:cubicBezTo>
                  <a:cubicBezTo>
                    <a:pt x="2824" y="1671"/>
                    <a:pt x="2490" y="1554"/>
                    <a:pt x="2323" y="1504"/>
                  </a:cubicBezTo>
                  <a:cubicBezTo>
                    <a:pt x="1938" y="1270"/>
                    <a:pt x="1554" y="1020"/>
                    <a:pt x="1186" y="752"/>
                  </a:cubicBezTo>
                  <a:lnTo>
                    <a:pt x="0"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9;p42">
              <a:extLst>
                <a:ext uri="{FF2B5EF4-FFF2-40B4-BE49-F238E27FC236}">
                  <a16:creationId xmlns:a16="http://schemas.microsoft.com/office/drawing/2014/main" id="{AD9818E6-D7EB-4CEE-AF79-68853993245B}"/>
                </a:ext>
              </a:extLst>
            </p:cNvPr>
            <p:cNvSpPr/>
            <p:nvPr/>
          </p:nvSpPr>
          <p:spPr>
            <a:xfrm flipH="1">
              <a:off x="2403939" y="3005263"/>
              <a:ext cx="591258" cy="335820"/>
            </a:xfrm>
            <a:custGeom>
              <a:avLst/>
              <a:gdLst/>
              <a:ahLst/>
              <a:cxnLst/>
              <a:rect l="l" t="t" r="r" b="b"/>
              <a:pathLst>
                <a:path w="18448" h="10478" extrusionOk="0">
                  <a:moveTo>
                    <a:pt x="16309" y="1"/>
                  </a:moveTo>
                  <a:cubicBezTo>
                    <a:pt x="16309" y="1"/>
                    <a:pt x="1789" y="2891"/>
                    <a:pt x="903" y="5314"/>
                  </a:cubicBezTo>
                  <a:cubicBezTo>
                    <a:pt x="1" y="7720"/>
                    <a:pt x="1237" y="10410"/>
                    <a:pt x="4212" y="10477"/>
                  </a:cubicBezTo>
                  <a:cubicBezTo>
                    <a:pt x="4234" y="10477"/>
                    <a:pt x="4256" y="10478"/>
                    <a:pt x="4279" y="10478"/>
                  </a:cubicBezTo>
                  <a:cubicBezTo>
                    <a:pt x="7296" y="10478"/>
                    <a:pt x="15628" y="6135"/>
                    <a:pt x="18447" y="4211"/>
                  </a:cubicBezTo>
                  <a:cubicBezTo>
                    <a:pt x="18030" y="3175"/>
                    <a:pt x="16309" y="1"/>
                    <a:pt x="16309"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90;p42">
              <a:extLst>
                <a:ext uri="{FF2B5EF4-FFF2-40B4-BE49-F238E27FC236}">
                  <a16:creationId xmlns:a16="http://schemas.microsoft.com/office/drawing/2014/main" id="{E3E43047-DDD3-4489-A1DE-1CA77087531D}"/>
                </a:ext>
              </a:extLst>
            </p:cNvPr>
            <p:cNvSpPr/>
            <p:nvPr/>
          </p:nvSpPr>
          <p:spPr>
            <a:xfrm flipH="1">
              <a:off x="1719575" y="1877744"/>
              <a:ext cx="731541" cy="597508"/>
            </a:xfrm>
            <a:custGeom>
              <a:avLst/>
              <a:gdLst/>
              <a:ahLst/>
              <a:cxnLst/>
              <a:rect l="l" t="t" r="r" b="b"/>
              <a:pathLst>
                <a:path w="22825" h="18643" extrusionOk="0">
                  <a:moveTo>
                    <a:pt x="11143" y="1"/>
                  </a:moveTo>
                  <a:cubicBezTo>
                    <a:pt x="8329" y="1"/>
                    <a:pt x="5392" y="1109"/>
                    <a:pt x="4278" y="4821"/>
                  </a:cubicBezTo>
                  <a:cubicBezTo>
                    <a:pt x="3326" y="7979"/>
                    <a:pt x="2457" y="11221"/>
                    <a:pt x="1989" y="13209"/>
                  </a:cubicBezTo>
                  <a:cubicBezTo>
                    <a:pt x="1538" y="15214"/>
                    <a:pt x="1" y="17954"/>
                    <a:pt x="1" y="17954"/>
                  </a:cubicBezTo>
                  <a:cubicBezTo>
                    <a:pt x="1" y="17954"/>
                    <a:pt x="1705" y="18121"/>
                    <a:pt x="2390" y="18171"/>
                  </a:cubicBezTo>
                  <a:cubicBezTo>
                    <a:pt x="3159" y="17002"/>
                    <a:pt x="3810" y="15765"/>
                    <a:pt x="4328" y="14462"/>
                  </a:cubicBezTo>
                  <a:lnTo>
                    <a:pt x="4328" y="14462"/>
                  </a:lnTo>
                  <a:lnTo>
                    <a:pt x="3426" y="18238"/>
                  </a:lnTo>
                  <a:cubicBezTo>
                    <a:pt x="3426" y="18238"/>
                    <a:pt x="6290" y="18643"/>
                    <a:pt x="10754" y="18643"/>
                  </a:cubicBezTo>
                  <a:cubicBezTo>
                    <a:pt x="11002" y="18643"/>
                    <a:pt x="11255" y="18642"/>
                    <a:pt x="11513" y="18639"/>
                  </a:cubicBezTo>
                  <a:cubicBezTo>
                    <a:pt x="16425" y="18572"/>
                    <a:pt x="16709" y="18338"/>
                    <a:pt x="16709" y="18338"/>
                  </a:cubicBezTo>
                  <a:lnTo>
                    <a:pt x="16776" y="15431"/>
                  </a:lnTo>
                  <a:lnTo>
                    <a:pt x="17562" y="18338"/>
                  </a:lnTo>
                  <a:lnTo>
                    <a:pt x="19567" y="18288"/>
                  </a:lnTo>
                  <a:lnTo>
                    <a:pt x="19516" y="15832"/>
                  </a:lnTo>
                  <a:lnTo>
                    <a:pt x="20252" y="18004"/>
                  </a:lnTo>
                  <a:lnTo>
                    <a:pt x="22825" y="17954"/>
                  </a:lnTo>
                  <a:cubicBezTo>
                    <a:pt x="22825" y="17954"/>
                    <a:pt x="20937" y="12407"/>
                    <a:pt x="20419" y="10068"/>
                  </a:cubicBezTo>
                  <a:cubicBezTo>
                    <a:pt x="19901" y="7728"/>
                    <a:pt x="18999" y="3050"/>
                    <a:pt x="16993" y="1580"/>
                  </a:cubicBezTo>
                  <a:cubicBezTo>
                    <a:pt x="16057" y="879"/>
                    <a:pt x="13649" y="1"/>
                    <a:pt x="1114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91;p42">
              <a:extLst>
                <a:ext uri="{FF2B5EF4-FFF2-40B4-BE49-F238E27FC236}">
                  <a16:creationId xmlns:a16="http://schemas.microsoft.com/office/drawing/2014/main" id="{F8233A17-0E5F-4EDB-8A04-943B13940C00}"/>
                </a:ext>
              </a:extLst>
            </p:cNvPr>
            <p:cNvSpPr/>
            <p:nvPr/>
          </p:nvSpPr>
          <p:spPr>
            <a:xfrm flipH="1">
              <a:off x="2186544" y="2068602"/>
              <a:ext cx="144610" cy="145154"/>
            </a:xfrm>
            <a:custGeom>
              <a:avLst/>
              <a:gdLst/>
              <a:ahLst/>
              <a:cxnLst/>
              <a:rect l="l" t="t" r="r" b="b"/>
              <a:pathLst>
                <a:path w="4512" h="4529" extrusionOk="0">
                  <a:moveTo>
                    <a:pt x="1650" y="1"/>
                  </a:moveTo>
                  <a:cubicBezTo>
                    <a:pt x="1487" y="1"/>
                    <a:pt x="1315" y="50"/>
                    <a:pt x="1137" y="169"/>
                  </a:cubicBezTo>
                  <a:cubicBezTo>
                    <a:pt x="1" y="938"/>
                    <a:pt x="869" y="2342"/>
                    <a:pt x="1504" y="2809"/>
                  </a:cubicBezTo>
                  <a:cubicBezTo>
                    <a:pt x="2271" y="3361"/>
                    <a:pt x="2723" y="4528"/>
                    <a:pt x="3289" y="4528"/>
                  </a:cubicBezTo>
                  <a:cubicBezTo>
                    <a:pt x="3426" y="4528"/>
                    <a:pt x="3570" y="4460"/>
                    <a:pt x="3727" y="4296"/>
                  </a:cubicBezTo>
                  <a:cubicBezTo>
                    <a:pt x="4512" y="3444"/>
                    <a:pt x="3092" y="1339"/>
                    <a:pt x="3092" y="1339"/>
                  </a:cubicBezTo>
                  <a:cubicBezTo>
                    <a:pt x="3092" y="1339"/>
                    <a:pt x="2493" y="1"/>
                    <a:pt x="165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2;p42">
              <a:extLst>
                <a:ext uri="{FF2B5EF4-FFF2-40B4-BE49-F238E27FC236}">
                  <a16:creationId xmlns:a16="http://schemas.microsoft.com/office/drawing/2014/main" id="{EF19C932-E7D2-41D3-8C83-788DA0FA9A26}"/>
                </a:ext>
              </a:extLst>
            </p:cNvPr>
            <p:cNvSpPr/>
            <p:nvPr/>
          </p:nvSpPr>
          <p:spPr>
            <a:xfrm flipH="1">
              <a:off x="1817039" y="2079307"/>
              <a:ext cx="145154" cy="145154"/>
            </a:xfrm>
            <a:custGeom>
              <a:avLst/>
              <a:gdLst/>
              <a:ahLst/>
              <a:cxnLst/>
              <a:rect l="l" t="t" r="r" b="b"/>
              <a:pathLst>
                <a:path w="4529" h="4529" extrusionOk="0">
                  <a:moveTo>
                    <a:pt x="2863" y="1"/>
                  </a:moveTo>
                  <a:cubicBezTo>
                    <a:pt x="2020" y="1"/>
                    <a:pt x="1421" y="1339"/>
                    <a:pt x="1421" y="1339"/>
                  </a:cubicBezTo>
                  <a:cubicBezTo>
                    <a:pt x="1421" y="1339"/>
                    <a:pt x="1" y="3444"/>
                    <a:pt x="786" y="4297"/>
                  </a:cubicBezTo>
                  <a:cubicBezTo>
                    <a:pt x="943" y="4460"/>
                    <a:pt x="1087" y="4529"/>
                    <a:pt x="1224" y="4529"/>
                  </a:cubicBezTo>
                  <a:cubicBezTo>
                    <a:pt x="1789" y="4529"/>
                    <a:pt x="2242" y="3361"/>
                    <a:pt x="3008" y="2810"/>
                  </a:cubicBezTo>
                  <a:cubicBezTo>
                    <a:pt x="3660" y="2342"/>
                    <a:pt x="4529" y="938"/>
                    <a:pt x="3376" y="170"/>
                  </a:cubicBezTo>
                  <a:cubicBezTo>
                    <a:pt x="3198" y="51"/>
                    <a:pt x="3026" y="1"/>
                    <a:pt x="286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93;p42">
              <a:extLst>
                <a:ext uri="{FF2B5EF4-FFF2-40B4-BE49-F238E27FC236}">
                  <a16:creationId xmlns:a16="http://schemas.microsoft.com/office/drawing/2014/main" id="{E3836158-4FE0-4DD7-9561-667ECF3DA14E}"/>
                </a:ext>
              </a:extLst>
            </p:cNvPr>
            <p:cNvSpPr/>
            <p:nvPr/>
          </p:nvSpPr>
          <p:spPr>
            <a:xfrm flipH="1">
              <a:off x="1906459" y="2296253"/>
              <a:ext cx="344890" cy="417740"/>
            </a:xfrm>
            <a:custGeom>
              <a:avLst/>
              <a:gdLst/>
              <a:ahLst/>
              <a:cxnLst/>
              <a:rect l="l" t="t" r="r" b="b"/>
              <a:pathLst>
                <a:path w="10761" h="13034" extrusionOk="0">
                  <a:moveTo>
                    <a:pt x="3258" y="0"/>
                  </a:moveTo>
                  <a:lnTo>
                    <a:pt x="3258" y="0"/>
                  </a:lnTo>
                  <a:cubicBezTo>
                    <a:pt x="3292" y="67"/>
                    <a:pt x="3208" y="3643"/>
                    <a:pt x="2774" y="4629"/>
                  </a:cubicBezTo>
                  <a:cubicBezTo>
                    <a:pt x="2172" y="5965"/>
                    <a:pt x="0" y="6283"/>
                    <a:pt x="0" y="6283"/>
                  </a:cubicBezTo>
                  <a:cubicBezTo>
                    <a:pt x="0" y="6283"/>
                    <a:pt x="2256" y="12415"/>
                    <a:pt x="5531" y="13033"/>
                  </a:cubicBezTo>
                  <a:cubicBezTo>
                    <a:pt x="8221" y="11947"/>
                    <a:pt x="9992" y="8739"/>
                    <a:pt x="10760" y="6533"/>
                  </a:cubicBezTo>
                  <a:cubicBezTo>
                    <a:pt x="8722" y="6249"/>
                    <a:pt x="8171" y="5264"/>
                    <a:pt x="8070" y="4345"/>
                  </a:cubicBezTo>
                  <a:cubicBezTo>
                    <a:pt x="7987" y="3559"/>
                    <a:pt x="7753" y="101"/>
                    <a:pt x="7753" y="101"/>
                  </a:cubicBezTo>
                  <a:lnTo>
                    <a:pt x="3258"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94;p42">
              <a:extLst>
                <a:ext uri="{FF2B5EF4-FFF2-40B4-BE49-F238E27FC236}">
                  <a16:creationId xmlns:a16="http://schemas.microsoft.com/office/drawing/2014/main" id="{5677BC45-6B9A-4428-87FA-CC31DB92AF4C}"/>
                </a:ext>
              </a:extLst>
            </p:cNvPr>
            <p:cNvSpPr/>
            <p:nvPr/>
          </p:nvSpPr>
          <p:spPr>
            <a:xfrm flipH="1">
              <a:off x="1897357" y="1986939"/>
              <a:ext cx="344890" cy="373607"/>
            </a:xfrm>
            <a:custGeom>
              <a:avLst/>
              <a:gdLst/>
              <a:ahLst/>
              <a:cxnLst/>
              <a:rect l="l" t="t" r="r" b="b"/>
              <a:pathLst>
                <a:path w="10761" h="11657" extrusionOk="0">
                  <a:moveTo>
                    <a:pt x="7887" y="0"/>
                  </a:moveTo>
                  <a:cubicBezTo>
                    <a:pt x="7439" y="0"/>
                    <a:pt x="6989" y="131"/>
                    <a:pt x="6600" y="362"/>
                  </a:cubicBezTo>
                  <a:cubicBezTo>
                    <a:pt x="6132" y="629"/>
                    <a:pt x="5731" y="963"/>
                    <a:pt x="5280" y="1247"/>
                  </a:cubicBezTo>
                  <a:cubicBezTo>
                    <a:pt x="4171" y="1943"/>
                    <a:pt x="2895" y="2306"/>
                    <a:pt x="1605" y="2306"/>
                  </a:cubicBezTo>
                  <a:cubicBezTo>
                    <a:pt x="1069" y="2306"/>
                    <a:pt x="530" y="2243"/>
                    <a:pt x="0" y="2116"/>
                  </a:cubicBezTo>
                  <a:lnTo>
                    <a:pt x="0" y="2116"/>
                  </a:lnTo>
                  <a:cubicBezTo>
                    <a:pt x="17" y="2550"/>
                    <a:pt x="17" y="2985"/>
                    <a:pt x="34" y="3419"/>
                  </a:cubicBezTo>
                  <a:cubicBezTo>
                    <a:pt x="67" y="5374"/>
                    <a:pt x="368" y="7413"/>
                    <a:pt x="1437" y="9100"/>
                  </a:cubicBezTo>
                  <a:cubicBezTo>
                    <a:pt x="2740" y="11155"/>
                    <a:pt x="4528" y="11656"/>
                    <a:pt x="5547" y="11656"/>
                  </a:cubicBezTo>
                  <a:cubicBezTo>
                    <a:pt x="6750" y="11656"/>
                    <a:pt x="9441" y="10320"/>
                    <a:pt x="10142" y="7362"/>
                  </a:cubicBezTo>
                  <a:cubicBezTo>
                    <a:pt x="10476" y="5942"/>
                    <a:pt x="10543" y="4489"/>
                    <a:pt x="10761" y="3052"/>
                  </a:cubicBezTo>
                  <a:lnTo>
                    <a:pt x="10761" y="3052"/>
                  </a:lnTo>
                  <a:cubicBezTo>
                    <a:pt x="10682" y="3063"/>
                    <a:pt x="10606" y="3068"/>
                    <a:pt x="10532" y="3068"/>
                  </a:cubicBezTo>
                  <a:cubicBezTo>
                    <a:pt x="9819" y="3068"/>
                    <a:pt x="9307" y="2581"/>
                    <a:pt x="8822" y="2066"/>
                  </a:cubicBezTo>
                  <a:cubicBezTo>
                    <a:pt x="8555" y="1782"/>
                    <a:pt x="8354" y="1448"/>
                    <a:pt x="8238" y="1097"/>
                  </a:cubicBezTo>
                  <a:cubicBezTo>
                    <a:pt x="8221" y="1063"/>
                    <a:pt x="8187" y="896"/>
                    <a:pt x="8154" y="696"/>
                  </a:cubicBezTo>
                  <a:cubicBezTo>
                    <a:pt x="8105" y="388"/>
                    <a:pt x="8057" y="18"/>
                    <a:pt x="8100" y="10"/>
                  </a:cubicBezTo>
                  <a:lnTo>
                    <a:pt x="8100" y="10"/>
                  </a:lnTo>
                  <a:cubicBezTo>
                    <a:pt x="8101" y="10"/>
                    <a:pt x="8102" y="10"/>
                    <a:pt x="8104" y="11"/>
                  </a:cubicBezTo>
                  <a:cubicBezTo>
                    <a:pt x="8103" y="10"/>
                    <a:pt x="8102" y="10"/>
                    <a:pt x="8101" y="10"/>
                  </a:cubicBezTo>
                  <a:cubicBezTo>
                    <a:pt x="8100" y="10"/>
                    <a:pt x="8100" y="10"/>
                    <a:pt x="8100" y="10"/>
                  </a:cubicBezTo>
                  <a:lnTo>
                    <a:pt x="8100" y="10"/>
                  </a:lnTo>
                  <a:cubicBezTo>
                    <a:pt x="8029" y="4"/>
                    <a:pt x="7958" y="0"/>
                    <a:pt x="7887"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5;p42">
              <a:extLst>
                <a:ext uri="{FF2B5EF4-FFF2-40B4-BE49-F238E27FC236}">
                  <a16:creationId xmlns:a16="http://schemas.microsoft.com/office/drawing/2014/main" id="{CAC7557B-4502-4FD4-AA92-B88C5CB81764}"/>
                </a:ext>
              </a:extLst>
            </p:cNvPr>
            <p:cNvSpPr/>
            <p:nvPr/>
          </p:nvSpPr>
          <p:spPr>
            <a:xfrm flipH="1">
              <a:off x="2114239" y="2108825"/>
              <a:ext cx="34294" cy="34294"/>
            </a:xfrm>
            <a:custGeom>
              <a:avLst/>
              <a:gdLst/>
              <a:ahLst/>
              <a:cxnLst/>
              <a:rect l="l" t="t" r="r" b="b"/>
              <a:pathLst>
                <a:path w="1070" h="1070" extrusionOk="0">
                  <a:moveTo>
                    <a:pt x="535" y="0"/>
                  </a:moveTo>
                  <a:cubicBezTo>
                    <a:pt x="468" y="0"/>
                    <a:pt x="401" y="17"/>
                    <a:pt x="334" y="51"/>
                  </a:cubicBezTo>
                  <a:cubicBezTo>
                    <a:pt x="201" y="101"/>
                    <a:pt x="100" y="218"/>
                    <a:pt x="50" y="351"/>
                  </a:cubicBezTo>
                  <a:cubicBezTo>
                    <a:pt x="17" y="418"/>
                    <a:pt x="0" y="485"/>
                    <a:pt x="17" y="552"/>
                  </a:cubicBezTo>
                  <a:cubicBezTo>
                    <a:pt x="17" y="602"/>
                    <a:pt x="17" y="635"/>
                    <a:pt x="34" y="686"/>
                  </a:cubicBezTo>
                  <a:cubicBezTo>
                    <a:pt x="50" y="786"/>
                    <a:pt x="100" y="853"/>
                    <a:pt x="167" y="919"/>
                  </a:cubicBezTo>
                  <a:cubicBezTo>
                    <a:pt x="217" y="953"/>
                    <a:pt x="251" y="986"/>
                    <a:pt x="284" y="1003"/>
                  </a:cubicBezTo>
                  <a:cubicBezTo>
                    <a:pt x="368" y="1053"/>
                    <a:pt x="468" y="1070"/>
                    <a:pt x="552" y="1070"/>
                  </a:cubicBezTo>
                  <a:cubicBezTo>
                    <a:pt x="702" y="1070"/>
                    <a:pt x="836" y="1003"/>
                    <a:pt x="936" y="903"/>
                  </a:cubicBezTo>
                  <a:cubicBezTo>
                    <a:pt x="1019" y="802"/>
                    <a:pt x="1070" y="669"/>
                    <a:pt x="1070" y="535"/>
                  </a:cubicBezTo>
                  <a:cubicBezTo>
                    <a:pt x="1070" y="485"/>
                    <a:pt x="1070" y="435"/>
                    <a:pt x="1053" y="385"/>
                  </a:cubicBezTo>
                  <a:cubicBezTo>
                    <a:pt x="1036" y="301"/>
                    <a:pt x="986" y="218"/>
                    <a:pt x="919" y="151"/>
                  </a:cubicBezTo>
                  <a:cubicBezTo>
                    <a:pt x="869" y="117"/>
                    <a:pt x="836" y="101"/>
                    <a:pt x="802" y="67"/>
                  </a:cubicBezTo>
                  <a:cubicBezTo>
                    <a:pt x="719" y="34"/>
                    <a:pt x="618" y="0"/>
                    <a:pt x="535"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96;p42">
              <a:extLst>
                <a:ext uri="{FF2B5EF4-FFF2-40B4-BE49-F238E27FC236}">
                  <a16:creationId xmlns:a16="http://schemas.microsoft.com/office/drawing/2014/main" id="{26133F85-D29D-467B-9C88-2171915A7479}"/>
                </a:ext>
              </a:extLst>
            </p:cNvPr>
            <p:cNvSpPr/>
            <p:nvPr/>
          </p:nvSpPr>
          <p:spPr>
            <a:xfrm flipH="1">
              <a:off x="1995366" y="2110427"/>
              <a:ext cx="34294" cy="33909"/>
            </a:xfrm>
            <a:custGeom>
              <a:avLst/>
              <a:gdLst/>
              <a:ahLst/>
              <a:cxnLst/>
              <a:rect l="l" t="t" r="r" b="b"/>
              <a:pathLst>
                <a:path w="1070" h="1058" extrusionOk="0">
                  <a:moveTo>
                    <a:pt x="518" y="1"/>
                  </a:moveTo>
                  <a:cubicBezTo>
                    <a:pt x="452" y="1"/>
                    <a:pt x="385" y="17"/>
                    <a:pt x="335" y="34"/>
                  </a:cubicBezTo>
                  <a:cubicBezTo>
                    <a:pt x="251" y="67"/>
                    <a:pt x="201" y="101"/>
                    <a:pt x="151" y="151"/>
                  </a:cubicBezTo>
                  <a:cubicBezTo>
                    <a:pt x="101" y="201"/>
                    <a:pt x="67" y="268"/>
                    <a:pt x="34" y="335"/>
                  </a:cubicBezTo>
                  <a:cubicBezTo>
                    <a:pt x="17" y="402"/>
                    <a:pt x="1" y="468"/>
                    <a:pt x="1" y="535"/>
                  </a:cubicBezTo>
                  <a:cubicBezTo>
                    <a:pt x="17" y="585"/>
                    <a:pt x="17" y="636"/>
                    <a:pt x="17" y="669"/>
                  </a:cubicBezTo>
                  <a:cubicBezTo>
                    <a:pt x="51" y="769"/>
                    <a:pt x="101" y="853"/>
                    <a:pt x="168" y="920"/>
                  </a:cubicBezTo>
                  <a:cubicBezTo>
                    <a:pt x="201" y="936"/>
                    <a:pt x="251" y="970"/>
                    <a:pt x="285" y="1003"/>
                  </a:cubicBezTo>
                  <a:cubicBezTo>
                    <a:pt x="353" y="1030"/>
                    <a:pt x="421" y="1058"/>
                    <a:pt x="498" y="1058"/>
                  </a:cubicBezTo>
                  <a:cubicBezTo>
                    <a:pt x="516" y="1058"/>
                    <a:pt x="534" y="1056"/>
                    <a:pt x="552" y="1053"/>
                  </a:cubicBezTo>
                  <a:cubicBezTo>
                    <a:pt x="836" y="1053"/>
                    <a:pt x="1070" y="803"/>
                    <a:pt x="1070" y="519"/>
                  </a:cubicBezTo>
                  <a:cubicBezTo>
                    <a:pt x="1070" y="468"/>
                    <a:pt x="1053" y="418"/>
                    <a:pt x="1053" y="385"/>
                  </a:cubicBezTo>
                  <a:cubicBezTo>
                    <a:pt x="1020" y="285"/>
                    <a:pt x="970" y="201"/>
                    <a:pt x="903" y="134"/>
                  </a:cubicBezTo>
                  <a:lnTo>
                    <a:pt x="786" y="51"/>
                  </a:lnTo>
                  <a:cubicBezTo>
                    <a:pt x="702" y="17"/>
                    <a:pt x="619" y="1"/>
                    <a:pt x="518"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97;p42">
              <a:extLst>
                <a:ext uri="{FF2B5EF4-FFF2-40B4-BE49-F238E27FC236}">
                  <a16:creationId xmlns:a16="http://schemas.microsoft.com/office/drawing/2014/main" id="{4D322ECF-FFB3-4A7D-910D-8D3584948014}"/>
                </a:ext>
              </a:extLst>
            </p:cNvPr>
            <p:cNvSpPr/>
            <p:nvPr/>
          </p:nvSpPr>
          <p:spPr>
            <a:xfrm flipH="1">
              <a:off x="2009820" y="2218596"/>
              <a:ext cx="99643" cy="48812"/>
            </a:xfrm>
            <a:custGeom>
              <a:avLst/>
              <a:gdLst/>
              <a:ahLst/>
              <a:cxnLst/>
              <a:rect l="l" t="t" r="r" b="b"/>
              <a:pathLst>
                <a:path w="3109" h="1523" extrusionOk="0">
                  <a:moveTo>
                    <a:pt x="3109" y="1"/>
                  </a:moveTo>
                  <a:cubicBezTo>
                    <a:pt x="3109" y="1"/>
                    <a:pt x="2223" y="552"/>
                    <a:pt x="1321" y="552"/>
                  </a:cubicBezTo>
                  <a:cubicBezTo>
                    <a:pt x="1289" y="553"/>
                    <a:pt x="1257" y="554"/>
                    <a:pt x="1225" y="554"/>
                  </a:cubicBezTo>
                  <a:cubicBezTo>
                    <a:pt x="804" y="554"/>
                    <a:pt x="373" y="452"/>
                    <a:pt x="1" y="235"/>
                  </a:cubicBezTo>
                  <a:lnTo>
                    <a:pt x="1" y="235"/>
                  </a:lnTo>
                  <a:cubicBezTo>
                    <a:pt x="82" y="981"/>
                    <a:pt x="715" y="1523"/>
                    <a:pt x="1455" y="1523"/>
                  </a:cubicBezTo>
                  <a:cubicBezTo>
                    <a:pt x="1477" y="1523"/>
                    <a:pt x="1499" y="1522"/>
                    <a:pt x="1521" y="1521"/>
                  </a:cubicBezTo>
                  <a:cubicBezTo>
                    <a:pt x="2908" y="1521"/>
                    <a:pt x="3109" y="1"/>
                    <a:pt x="3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98;p42">
              <a:extLst>
                <a:ext uri="{FF2B5EF4-FFF2-40B4-BE49-F238E27FC236}">
                  <a16:creationId xmlns:a16="http://schemas.microsoft.com/office/drawing/2014/main" id="{13FC3CB7-C08A-4C1D-88CA-3FA57755E135}"/>
                </a:ext>
              </a:extLst>
            </p:cNvPr>
            <p:cNvSpPr/>
            <p:nvPr/>
          </p:nvSpPr>
          <p:spPr>
            <a:xfrm flipH="1">
              <a:off x="2061773" y="2073153"/>
              <a:ext cx="38043" cy="127847"/>
            </a:xfrm>
            <a:custGeom>
              <a:avLst/>
              <a:gdLst/>
              <a:ahLst/>
              <a:cxnLst/>
              <a:rect l="l" t="t" r="r" b="b"/>
              <a:pathLst>
                <a:path w="1187" h="3989" extrusionOk="0">
                  <a:moveTo>
                    <a:pt x="675" y="0"/>
                  </a:moveTo>
                  <a:cubicBezTo>
                    <a:pt x="642" y="0"/>
                    <a:pt x="602" y="36"/>
                    <a:pt x="602" y="78"/>
                  </a:cubicBezTo>
                  <a:cubicBezTo>
                    <a:pt x="602" y="562"/>
                    <a:pt x="719" y="1047"/>
                    <a:pt x="702" y="1548"/>
                  </a:cubicBezTo>
                  <a:cubicBezTo>
                    <a:pt x="702" y="1966"/>
                    <a:pt x="619" y="2383"/>
                    <a:pt x="435" y="2751"/>
                  </a:cubicBezTo>
                  <a:cubicBezTo>
                    <a:pt x="301" y="3035"/>
                    <a:pt x="1" y="3302"/>
                    <a:pt x="134" y="3620"/>
                  </a:cubicBezTo>
                  <a:cubicBezTo>
                    <a:pt x="264" y="3905"/>
                    <a:pt x="564" y="3989"/>
                    <a:pt x="849" y="3989"/>
                  </a:cubicBezTo>
                  <a:cubicBezTo>
                    <a:pt x="931" y="3989"/>
                    <a:pt x="1012" y="3982"/>
                    <a:pt x="1087" y="3971"/>
                  </a:cubicBezTo>
                  <a:cubicBezTo>
                    <a:pt x="1187" y="3937"/>
                    <a:pt x="1170" y="3804"/>
                    <a:pt x="1070" y="3787"/>
                  </a:cubicBezTo>
                  <a:cubicBezTo>
                    <a:pt x="1034" y="3787"/>
                    <a:pt x="996" y="3787"/>
                    <a:pt x="958" y="3787"/>
                  </a:cubicBezTo>
                  <a:cubicBezTo>
                    <a:pt x="767" y="3787"/>
                    <a:pt x="558" y="3776"/>
                    <a:pt x="418" y="3636"/>
                  </a:cubicBezTo>
                  <a:cubicBezTo>
                    <a:pt x="268" y="3469"/>
                    <a:pt x="352" y="3319"/>
                    <a:pt x="452" y="3152"/>
                  </a:cubicBezTo>
                  <a:cubicBezTo>
                    <a:pt x="636" y="2868"/>
                    <a:pt x="769" y="2567"/>
                    <a:pt x="836" y="2250"/>
                  </a:cubicBezTo>
                  <a:cubicBezTo>
                    <a:pt x="903" y="1915"/>
                    <a:pt x="936" y="1565"/>
                    <a:pt x="903" y="1230"/>
                  </a:cubicBezTo>
                  <a:cubicBezTo>
                    <a:pt x="903" y="829"/>
                    <a:pt x="836" y="428"/>
                    <a:pt x="719" y="44"/>
                  </a:cubicBezTo>
                  <a:cubicBezTo>
                    <a:pt x="713" y="13"/>
                    <a:pt x="695" y="0"/>
                    <a:pt x="675"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99;p42">
              <a:extLst>
                <a:ext uri="{FF2B5EF4-FFF2-40B4-BE49-F238E27FC236}">
                  <a16:creationId xmlns:a16="http://schemas.microsoft.com/office/drawing/2014/main" id="{9949C1D3-47BF-4F5D-AD87-525171B691FD}"/>
                </a:ext>
              </a:extLst>
            </p:cNvPr>
            <p:cNvSpPr/>
            <p:nvPr/>
          </p:nvSpPr>
          <p:spPr>
            <a:xfrm flipH="1">
              <a:off x="1886940" y="2059532"/>
              <a:ext cx="364729" cy="131277"/>
            </a:xfrm>
            <a:custGeom>
              <a:avLst/>
              <a:gdLst/>
              <a:ahLst/>
              <a:cxnLst/>
              <a:rect l="l" t="t" r="r" b="b"/>
              <a:pathLst>
                <a:path w="11380" h="4096" extrusionOk="0">
                  <a:moveTo>
                    <a:pt x="3506" y="552"/>
                  </a:moveTo>
                  <a:cubicBezTo>
                    <a:pt x="3516" y="552"/>
                    <a:pt x="3526" y="552"/>
                    <a:pt x="3536" y="553"/>
                  </a:cubicBezTo>
                  <a:cubicBezTo>
                    <a:pt x="4288" y="569"/>
                    <a:pt x="5023" y="1254"/>
                    <a:pt x="5006" y="2040"/>
                  </a:cubicBezTo>
                  <a:cubicBezTo>
                    <a:pt x="4956" y="2842"/>
                    <a:pt x="4288" y="3460"/>
                    <a:pt x="3486" y="3477"/>
                  </a:cubicBezTo>
                  <a:cubicBezTo>
                    <a:pt x="2684" y="3460"/>
                    <a:pt x="2032" y="2792"/>
                    <a:pt x="2049" y="1990"/>
                  </a:cubicBezTo>
                  <a:cubicBezTo>
                    <a:pt x="2065" y="1198"/>
                    <a:pt x="2717" y="552"/>
                    <a:pt x="3506" y="552"/>
                  </a:cubicBezTo>
                  <a:close/>
                  <a:moveTo>
                    <a:pt x="7782" y="619"/>
                  </a:moveTo>
                  <a:cubicBezTo>
                    <a:pt x="7793" y="619"/>
                    <a:pt x="7803" y="619"/>
                    <a:pt x="7813" y="619"/>
                  </a:cubicBezTo>
                  <a:cubicBezTo>
                    <a:pt x="8615" y="636"/>
                    <a:pt x="9250" y="1305"/>
                    <a:pt x="9250" y="2107"/>
                  </a:cubicBezTo>
                  <a:cubicBezTo>
                    <a:pt x="9234" y="2898"/>
                    <a:pt x="8582" y="3544"/>
                    <a:pt x="7793" y="3544"/>
                  </a:cubicBezTo>
                  <a:cubicBezTo>
                    <a:pt x="7783" y="3544"/>
                    <a:pt x="7773" y="3544"/>
                    <a:pt x="7763" y="3543"/>
                  </a:cubicBezTo>
                  <a:cubicBezTo>
                    <a:pt x="6961" y="3527"/>
                    <a:pt x="6309" y="2875"/>
                    <a:pt x="6326" y="2056"/>
                  </a:cubicBezTo>
                  <a:cubicBezTo>
                    <a:pt x="6343" y="1264"/>
                    <a:pt x="6978" y="619"/>
                    <a:pt x="7782" y="619"/>
                  </a:cubicBezTo>
                  <a:close/>
                  <a:moveTo>
                    <a:pt x="3497" y="1"/>
                  </a:moveTo>
                  <a:cubicBezTo>
                    <a:pt x="2693" y="1"/>
                    <a:pt x="1960" y="515"/>
                    <a:pt x="1664" y="1288"/>
                  </a:cubicBezTo>
                  <a:cubicBezTo>
                    <a:pt x="1247" y="1104"/>
                    <a:pt x="829" y="920"/>
                    <a:pt x="394" y="736"/>
                  </a:cubicBezTo>
                  <a:cubicBezTo>
                    <a:pt x="369" y="728"/>
                    <a:pt x="344" y="725"/>
                    <a:pt x="321" y="725"/>
                  </a:cubicBezTo>
                  <a:cubicBezTo>
                    <a:pt x="102" y="725"/>
                    <a:pt x="1" y="1049"/>
                    <a:pt x="227" y="1154"/>
                  </a:cubicBezTo>
                  <a:cubicBezTo>
                    <a:pt x="662" y="1338"/>
                    <a:pt x="1096" y="1522"/>
                    <a:pt x="1547" y="1706"/>
                  </a:cubicBezTo>
                  <a:cubicBezTo>
                    <a:pt x="1430" y="2290"/>
                    <a:pt x="1597" y="2892"/>
                    <a:pt x="1998" y="3343"/>
                  </a:cubicBezTo>
                  <a:cubicBezTo>
                    <a:pt x="2409" y="3810"/>
                    <a:pt x="2955" y="4024"/>
                    <a:pt x="3494" y="4024"/>
                  </a:cubicBezTo>
                  <a:cubicBezTo>
                    <a:pt x="4402" y="4024"/>
                    <a:pt x="5291" y="3418"/>
                    <a:pt x="5491" y="2391"/>
                  </a:cubicBezTo>
                  <a:cubicBezTo>
                    <a:pt x="5491" y="2290"/>
                    <a:pt x="5570" y="2240"/>
                    <a:pt x="5647" y="2240"/>
                  </a:cubicBezTo>
                  <a:cubicBezTo>
                    <a:pt x="5724" y="2240"/>
                    <a:pt x="5800" y="2290"/>
                    <a:pt x="5791" y="2391"/>
                  </a:cubicBezTo>
                  <a:cubicBezTo>
                    <a:pt x="5963" y="3453"/>
                    <a:pt x="6866" y="4095"/>
                    <a:pt x="7795" y="4095"/>
                  </a:cubicBezTo>
                  <a:cubicBezTo>
                    <a:pt x="8312" y="4095"/>
                    <a:pt x="8838" y="3896"/>
                    <a:pt x="9250" y="3460"/>
                  </a:cubicBezTo>
                  <a:cubicBezTo>
                    <a:pt x="9684" y="3009"/>
                    <a:pt x="9868" y="2357"/>
                    <a:pt x="9735" y="1739"/>
                  </a:cubicBezTo>
                  <a:cubicBezTo>
                    <a:pt x="10202" y="1555"/>
                    <a:pt x="10670" y="1355"/>
                    <a:pt x="11138" y="1154"/>
                  </a:cubicBezTo>
                  <a:cubicBezTo>
                    <a:pt x="11380" y="1049"/>
                    <a:pt x="11267" y="725"/>
                    <a:pt x="11045" y="725"/>
                  </a:cubicBezTo>
                  <a:cubicBezTo>
                    <a:pt x="11022" y="725"/>
                    <a:pt x="10997" y="728"/>
                    <a:pt x="10971" y="736"/>
                  </a:cubicBezTo>
                  <a:cubicBezTo>
                    <a:pt x="10520" y="937"/>
                    <a:pt x="10052" y="1121"/>
                    <a:pt x="9601" y="1321"/>
                  </a:cubicBezTo>
                  <a:cubicBezTo>
                    <a:pt x="9317" y="586"/>
                    <a:pt x="8615" y="102"/>
                    <a:pt x="7813" y="68"/>
                  </a:cubicBezTo>
                  <a:cubicBezTo>
                    <a:pt x="7801" y="68"/>
                    <a:pt x="7790" y="68"/>
                    <a:pt x="7778" y="68"/>
                  </a:cubicBezTo>
                  <a:cubicBezTo>
                    <a:pt x="6840" y="68"/>
                    <a:pt x="6023" y="731"/>
                    <a:pt x="5825" y="1655"/>
                  </a:cubicBezTo>
                  <a:cubicBezTo>
                    <a:pt x="5825" y="1762"/>
                    <a:pt x="5744" y="1816"/>
                    <a:pt x="5662" y="1816"/>
                  </a:cubicBezTo>
                  <a:cubicBezTo>
                    <a:pt x="5577" y="1816"/>
                    <a:pt x="5491" y="1758"/>
                    <a:pt x="5491" y="1639"/>
                  </a:cubicBezTo>
                  <a:cubicBezTo>
                    <a:pt x="5307" y="703"/>
                    <a:pt x="4505" y="18"/>
                    <a:pt x="3536" y="1"/>
                  </a:cubicBezTo>
                  <a:cubicBezTo>
                    <a:pt x="3523" y="1"/>
                    <a:pt x="3510" y="1"/>
                    <a:pt x="3497"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58619620"/>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8A39CF-B62E-7BC3-BC1C-53670E0A1E77}"/>
              </a:ext>
            </a:extLst>
          </p:cNvPr>
          <p:cNvSpPr>
            <a:spLocks noGrp="1"/>
          </p:cNvSpPr>
          <p:nvPr>
            <p:ph idx="4294967295"/>
          </p:nvPr>
        </p:nvSpPr>
        <p:spPr>
          <a:xfrm>
            <a:off x="0" y="784225"/>
            <a:ext cx="6223000" cy="6073775"/>
          </a:xfrm>
        </p:spPr>
        <p:txBody>
          <a:bodyPr>
            <a:noAutofit/>
          </a:bodyPr>
          <a:lstStyle/>
          <a:p>
            <a:pPr marL="0" indent="0" algn="l">
              <a:buNone/>
            </a:pPr>
            <a:r>
              <a:rPr lang="en-US" sz="1900" b="1" i="0" dirty="0">
                <a:solidFill>
                  <a:srgbClr val="111111"/>
                </a:solidFill>
                <a:effectLst/>
              </a:rPr>
              <a:t>Breast cancer </a:t>
            </a:r>
            <a:r>
              <a:rPr lang="en-US" sz="1900" b="0" i="0" dirty="0">
                <a:solidFill>
                  <a:srgbClr val="111111"/>
                </a:solidFill>
                <a:effectLst/>
              </a:rPr>
              <a:t>is cancer that forms in the cells of the breasts. After skin cancer, breast cancer is the most common cancer diagnosed in women in the </a:t>
            </a:r>
            <a:r>
              <a:rPr lang="en-US" sz="1900" dirty="0">
                <a:solidFill>
                  <a:srgbClr val="111111"/>
                </a:solidFill>
              </a:rPr>
              <a:t>world</a:t>
            </a:r>
            <a:r>
              <a:rPr lang="en-US" sz="1900" b="0" i="0" dirty="0">
                <a:solidFill>
                  <a:srgbClr val="111111"/>
                </a:solidFill>
                <a:effectLst/>
              </a:rPr>
              <a:t>. Breast cancer can occur in both men and women, but it's far more common in women[2].</a:t>
            </a:r>
            <a:endParaRPr lang="en-US" sz="1900" b="0" i="0" dirty="0">
              <a:solidFill>
                <a:srgbClr val="353740"/>
              </a:solidFill>
              <a:effectLst/>
            </a:endParaRPr>
          </a:p>
          <a:p>
            <a:pPr marL="0" indent="0" algn="just">
              <a:buNone/>
            </a:pPr>
            <a:r>
              <a:rPr lang="en-US" sz="1900" b="0" i="0" dirty="0">
                <a:solidFill>
                  <a:srgbClr val="353740"/>
                </a:solidFill>
                <a:effectLst/>
              </a:rPr>
              <a:t>According to a study by the Indian Council of Medical Research, the number of new cases of breast cancer is expected to reach 1,94,000 in India by the year 2022. There are an estimated 2.8 million women living with breast cancer in India. Although breast cancer rates are lower in India than in many Western countries, the number of cases is increasing[3].</a:t>
            </a:r>
          </a:p>
          <a:p>
            <a:pPr algn="just"/>
            <a:r>
              <a:rPr lang="en-US" sz="1900" b="1" i="0" dirty="0">
                <a:solidFill>
                  <a:srgbClr val="353740"/>
                </a:solidFill>
                <a:effectLst/>
              </a:rPr>
              <a:t>Risk factors for breast cancer in India include: </a:t>
            </a:r>
          </a:p>
          <a:p>
            <a:pPr algn="just"/>
            <a:r>
              <a:rPr lang="en-US" sz="1900" b="0" i="0" dirty="0">
                <a:solidFill>
                  <a:srgbClr val="353740"/>
                </a:solidFill>
                <a:effectLst/>
              </a:rPr>
              <a:t>-Increasing age</a:t>
            </a:r>
          </a:p>
          <a:p>
            <a:pPr algn="just"/>
            <a:r>
              <a:rPr lang="en-US" sz="1900" b="0" i="0" dirty="0">
                <a:solidFill>
                  <a:srgbClr val="353740"/>
                </a:solidFill>
                <a:effectLst/>
              </a:rPr>
              <a:t>-Family history of breast cancer </a:t>
            </a:r>
          </a:p>
          <a:p>
            <a:pPr algn="just"/>
            <a:r>
              <a:rPr lang="en-US" sz="1900" b="0" i="0" dirty="0">
                <a:solidFill>
                  <a:srgbClr val="353740"/>
                </a:solidFill>
                <a:effectLst/>
              </a:rPr>
              <a:t>-Obesity &amp; Diet high in saturated fat </a:t>
            </a:r>
          </a:p>
          <a:p>
            <a:pPr algn="just"/>
            <a:r>
              <a:rPr lang="en-US" sz="1900" b="0" i="0" dirty="0">
                <a:solidFill>
                  <a:srgbClr val="353740"/>
                </a:solidFill>
                <a:effectLst/>
              </a:rPr>
              <a:t>-Nulliparity (never having given birth) </a:t>
            </a:r>
          </a:p>
          <a:p>
            <a:pPr algn="just"/>
            <a:r>
              <a:rPr lang="en-US" sz="1900" b="0" i="0" dirty="0">
                <a:solidFill>
                  <a:srgbClr val="353740"/>
                </a:solidFill>
                <a:effectLst/>
              </a:rPr>
              <a:t>-Late age at first birth</a:t>
            </a:r>
          </a:p>
        </p:txBody>
      </p:sp>
      <p:sp>
        <p:nvSpPr>
          <p:cNvPr id="8" name="Title 7">
            <a:extLst>
              <a:ext uri="{FF2B5EF4-FFF2-40B4-BE49-F238E27FC236}">
                <a16:creationId xmlns:a16="http://schemas.microsoft.com/office/drawing/2014/main" id="{F565DCF0-723B-8B09-BD09-22C55AA4A623}"/>
              </a:ext>
            </a:extLst>
          </p:cNvPr>
          <p:cNvSpPr>
            <a:spLocks noGrp="1"/>
          </p:cNvSpPr>
          <p:nvPr>
            <p:ph type="title" idx="4294967295"/>
          </p:nvPr>
        </p:nvSpPr>
        <p:spPr>
          <a:xfrm>
            <a:off x="1156996" y="128587"/>
            <a:ext cx="3762375" cy="655637"/>
          </a:xfrm>
        </p:spPr>
        <p:txBody>
          <a:bodyPr>
            <a:normAutofit fontScale="90000"/>
          </a:bodyPr>
          <a:lstStyle/>
          <a:p>
            <a:pPr algn="ctr"/>
            <a:r>
              <a:rPr lang="en-US" u="sng" dirty="0"/>
              <a:t>Breast cancer</a:t>
            </a:r>
            <a:endParaRPr lang="en-IN" u="sng" dirty="0"/>
          </a:p>
        </p:txBody>
      </p:sp>
      <p:pic>
        <p:nvPicPr>
          <p:cNvPr id="7" name="Picture 6">
            <a:extLst>
              <a:ext uri="{FF2B5EF4-FFF2-40B4-BE49-F238E27FC236}">
                <a16:creationId xmlns:a16="http://schemas.microsoft.com/office/drawing/2014/main" id="{C48FD431-FD5B-7683-590B-52E5AA8F0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518" y="1"/>
            <a:ext cx="5968482" cy="6858000"/>
          </a:xfrm>
          <a:prstGeom prst="rect">
            <a:avLst/>
          </a:prstGeom>
        </p:spPr>
      </p:pic>
    </p:spTree>
    <p:extLst>
      <p:ext uri="{BB962C8B-B14F-4D97-AF65-F5344CB8AC3E}">
        <p14:creationId xmlns:p14="http://schemas.microsoft.com/office/powerpoint/2010/main" val="726849585"/>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6AC93-7A29-29FD-6999-747F18D5DD80}"/>
              </a:ext>
            </a:extLst>
          </p:cNvPr>
          <p:cNvSpPr>
            <a:spLocks noGrp="1"/>
          </p:cNvSpPr>
          <p:nvPr>
            <p:ph type="title"/>
          </p:nvPr>
        </p:nvSpPr>
        <p:spPr/>
        <p:txBody>
          <a:bodyPr/>
          <a:lstStyle/>
          <a:p>
            <a:r>
              <a:rPr lang="en-US" dirty="0" err="1"/>
              <a:t>Cnn</a:t>
            </a:r>
            <a:r>
              <a:rPr lang="en-US" dirty="0"/>
              <a:t> and thermal imaging</a:t>
            </a:r>
            <a:endParaRPr lang="en-IN" dirty="0"/>
          </a:p>
        </p:txBody>
      </p:sp>
      <p:sp>
        <p:nvSpPr>
          <p:cNvPr id="3" name="Content Placeholder 2">
            <a:extLst>
              <a:ext uri="{FF2B5EF4-FFF2-40B4-BE49-F238E27FC236}">
                <a16:creationId xmlns:a16="http://schemas.microsoft.com/office/drawing/2014/main" id="{D7484948-E521-0EAD-1AC5-61F2747BE7A1}"/>
              </a:ext>
            </a:extLst>
          </p:cNvPr>
          <p:cNvSpPr>
            <a:spLocks noGrp="1"/>
          </p:cNvSpPr>
          <p:nvPr>
            <p:ph idx="1"/>
          </p:nvPr>
        </p:nvSpPr>
        <p:spPr>
          <a:xfrm>
            <a:off x="662473" y="1912775"/>
            <a:ext cx="6512767" cy="4822321"/>
          </a:xfrm>
        </p:spPr>
        <p:txBody>
          <a:bodyPr>
            <a:normAutofit/>
          </a:bodyPr>
          <a:lstStyle/>
          <a:p>
            <a:pPr algn="just"/>
            <a:r>
              <a:rPr lang="en-IN" b="1" i="0" dirty="0">
                <a:solidFill>
                  <a:srgbClr val="374151"/>
                </a:solidFill>
                <a:effectLst/>
              </a:rPr>
              <a:t>Convolutional Neural Networks (CNN)</a:t>
            </a:r>
            <a:r>
              <a:rPr lang="en-IN" b="0" i="0" dirty="0">
                <a:solidFill>
                  <a:srgbClr val="374151"/>
                </a:solidFill>
                <a:effectLst/>
              </a:rPr>
              <a:t> have proven to be an efficient method in detecting and diagnosing patients' health by performing image processing on previously generated data.[1] </a:t>
            </a:r>
          </a:p>
          <a:p>
            <a:pPr algn="just"/>
            <a:r>
              <a:rPr lang="en-IN" b="1" i="0" dirty="0">
                <a:solidFill>
                  <a:srgbClr val="374151"/>
                </a:solidFill>
                <a:effectLst/>
              </a:rPr>
              <a:t>Thermal Imaging </a:t>
            </a:r>
            <a:r>
              <a:rPr lang="en-IN" i="0" dirty="0">
                <a:solidFill>
                  <a:srgbClr val="374151"/>
                </a:solidFill>
                <a:effectLst/>
              </a:rPr>
              <a:t>is an upcoming technology that uses infrared sensors to determine the heat of a region and create images known as thermography technology. These images can help develop a picture of cancer cells and </a:t>
            </a:r>
            <a:r>
              <a:rPr lang="en-IN" i="0" dirty="0" err="1">
                <a:solidFill>
                  <a:srgbClr val="374151"/>
                </a:solidFill>
                <a:effectLst/>
              </a:rPr>
              <a:t>tumors</a:t>
            </a:r>
            <a:r>
              <a:rPr lang="en-IN" i="0" dirty="0">
                <a:solidFill>
                  <a:srgbClr val="374151"/>
                </a:solidFill>
                <a:effectLst/>
              </a:rPr>
              <a:t> in the cancer cell, allowing for improved diagnosis and treatment. Combining CNN with thermal imaging can provide more accurate and efficient methods of detecting and diagnosing health issues, leading to better patient outcomes.[1]</a:t>
            </a:r>
            <a:endParaRPr lang="en-IN" dirty="0"/>
          </a:p>
        </p:txBody>
      </p:sp>
      <p:pic>
        <p:nvPicPr>
          <p:cNvPr id="5" name="Picture 4">
            <a:extLst>
              <a:ext uri="{FF2B5EF4-FFF2-40B4-BE49-F238E27FC236}">
                <a16:creationId xmlns:a16="http://schemas.microsoft.com/office/drawing/2014/main" id="{0E77D21C-6DC0-91FA-D7B3-4CA777876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4941" y="1912776"/>
            <a:ext cx="4536904" cy="4586866"/>
          </a:xfrm>
          <a:prstGeom prst="rect">
            <a:avLst/>
          </a:prstGeom>
        </p:spPr>
      </p:pic>
    </p:spTree>
    <p:extLst>
      <p:ext uri="{BB962C8B-B14F-4D97-AF65-F5344CB8AC3E}">
        <p14:creationId xmlns:p14="http://schemas.microsoft.com/office/powerpoint/2010/main" val="2619404670"/>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56FE-1321-78F3-671B-6AA59F9A0FD7}"/>
              </a:ext>
            </a:extLst>
          </p:cNvPr>
          <p:cNvSpPr>
            <a:spLocks noGrp="1"/>
          </p:cNvSpPr>
          <p:nvPr>
            <p:ph type="title"/>
          </p:nvPr>
        </p:nvSpPr>
        <p:spPr>
          <a:xfrm>
            <a:off x="1024128" y="585216"/>
            <a:ext cx="9720072" cy="1115247"/>
          </a:xfrm>
        </p:spPr>
        <p:txBody>
          <a:bodyPr/>
          <a:lstStyle/>
          <a:p>
            <a:r>
              <a:rPr lang="en-US" dirty="0"/>
              <a:t>Hardware Implementation of the project[1]</a:t>
            </a:r>
            <a:endParaRPr lang="en-IN" dirty="0"/>
          </a:p>
        </p:txBody>
      </p:sp>
      <p:sp>
        <p:nvSpPr>
          <p:cNvPr id="3" name="Content Placeholder 2">
            <a:extLst>
              <a:ext uri="{FF2B5EF4-FFF2-40B4-BE49-F238E27FC236}">
                <a16:creationId xmlns:a16="http://schemas.microsoft.com/office/drawing/2014/main" id="{220A1D45-9C4D-369C-A183-1FED8D461867}"/>
              </a:ext>
            </a:extLst>
          </p:cNvPr>
          <p:cNvSpPr>
            <a:spLocks noGrp="1"/>
          </p:cNvSpPr>
          <p:nvPr>
            <p:ph idx="1"/>
          </p:nvPr>
        </p:nvSpPr>
        <p:spPr>
          <a:xfrm>
            <a:off x="699468" y="1700463"/>
            <a:ext cx="6233009" cy="5157537"/>
          </a:xfrm>
        </p:spPr>
        <p:txBody>
          <a:bodyPr>
            <a:normAutofit fontScale="92500" lnSpcReduction="10000"/>
          </a:bodyPr>
          <a:lstStyle/>
          <a:p>
            <a:pPr algn="just"/>
            <a:r>
              <a:rPr lang="en-US" b="1" dirty="0"/>
              <a:t>1.Thermal Camera sensor: </a:t>
            </a:r>
            <a:r>
              <a:rPr lang="en-US" dirty="0"/>
              <a:t>A thermal camera which makes use of the thermographic method helps to capture the image using the infrared rays reflected by the object. It works like a camera that captures images using visible light. Using the images captured by the thermal camera cancer cells can be detected.</a:t>
            </a:r>
          </a:p>
          <a:p>
            <a:pPr algn="just"/>
            <a:r>
              <a:rPr lang="en-US" b="1" dirty="0"/>
              <a:t> 2.Microcomputer (Raspberry PI): </a:t>
            </a:r>
            <a:r>
              <a:rPr lang="en-US" dirty="0"/>
              <a:t>A microcomputer is used to integrate the thermal camera and perform onboard image processing to determine the presence of cancer in the patient. </a:t>
            </a:r>
          </a:p>
          <a:p>
            <a:pPr algn="just"/>
            <a:r>
              <a:rPr lang="en-US" b="1" dirty="0"/>
              <a:t>3.Wi-Fi module: </a:t>
            </a:r>
            <a:r>
              <a:rPr lang="en-US" dirty="0"/>
              <a:t>A Wi-Fi module is used to send real-time images to the doctor to examine the cancer cells via the cloud. Using this method, the doctor can easily treat the patient by analyzing the patient’s case beforehand.</a:t>
            </a:r>
          </a:p>
          <a:p>
            <a:pPr algn="just"/>
            <a:r>
              <a:rPr lang="en-US" dirty="0"/>
              <a:t> </a:t>
            </a:r>
            <a:r>
              <a:rPr lang="en-US" b="1" dirty="0"/>
              <a:t>4.RFID Reader: </a:t>
            </a:r>
            <a:r>
              <a:rPr lang="en-US" dirty="0"/>
              <a:t>A RFID reader is connected to the microcomputer to keep the patient’s data secure and for easy and efficient logging of the data. This also helps keep track of different users.</a:t>
            </a:r>
            <a:endParaRPr lang="en-IN" dirty="0"/>
          </a:p>
        </p:txBody>
      </p:sp>
      <p:pic>
        <p:nvPicPr>
          <p:cNvPr id="6" name="Picture 5">
            <a:extLst>
              <a:ext uri="{FF2B5EF4-FFF2-40B4-BE49-F238E27FC236}">
                <a16:creationId xmlns:a16="http://schemas.microsoft.com/office/drawing/2014/main" id="{8CC0E6A5-B537-7ACB-8AC7-94DB96593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2478" y="1418254"/>
            <a:ext cx="5259522" cy="5439746"/>
          </a:xfrm>
          <a:prstGeom prst="rect">
            <a:avLst/>
          </a:prstGeom>
        </p:spPr>
      </p:pic>
    </p:spTree>
    <p:extLst>
      <p:ext uri="{BB962C8B-B14F-4D97-AF65-F5344CB8AC3E}">
        <p14:creationId xmlns:p14="http://schemas.microsoft.com/office/powerpoint/2010/main" val="2612558468"/>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F9C93A-6DB8-4358-B4EB-FD49D4D24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253" y="120104"/>
            <a:ext cx="11849493" cy="5533697"/>
          </a:xfrm>
          <a:prstGeom prst="rect">
            <a:avLst/>
          </a:prstGeom>
        </p:spPr>
      </p:pic>
      <p:sp>
        <p:nvSpPr>
          <p:cNvPr id="5" name="TextBox 4">
            <a:extLst>
              <a:ext uri="{FF2B5EF4-FFF2-40B4-BE49-F238E27FC236}">
                <a16:creationId xmlns:a16="http://schemas.microsoft.com/office/drawing/2014/main" id="{CEBF3B66-AA22-4751-8A6A-E72DC252212F}"/>
              </a:ext>
            </a:extLst>
          </p:cNvPr>
          <p:cNvSpPr txBox="1"/>
          <p:nvPr/>
        </p:nvSpPr>
        <p:spPr>
          <a:xfrm>
            <a:off x="0" y="5533697"/>
            <a:ext cx="12192000" cy="646331"/>
          </a:xfrm>
          <a:prstGeom prst="rect">
            <a:avLst/>
          </a:prstGeom>
          <a:noFill/>
        </p:spPr>
        <p:txBody>
          <a:bodyPr wrap="square">
            <a:spAutoFit/>
          </a:bodyPr>
          <a:lstStyle/>
          <a:p>
            <a:pPr algn="ctr"/>
            <a:r>
              <a:rPr lang="en-IN" b="1" i="0" dirty="0">
                <a:solidFill>
                  <a:srgbClr val="222222"/>
                </a:solidFill>
                <a:effectLst/>
                <a:latin typeface="Arial" panose="020B0604020202020204" pitchFamily="34" charset="0"/>
              </a:rPr>
              <a:t>Figure 1.</a:t>
            </a:r>
            <a:r>
              <a:rPr lang="en-IN" b="0" i="0" dirty="0">
                <a:solidFill>
                  <a:srgbClr val="222222"/>
                </a:solidFill>
                <a:effectLst/>
                <a:latin typeface="Tw Cen MT (Body)"/>
              </a:rPr>
              <a:t> Schematic architectural diagram of the proposed medical IoT-based breast cancer diagnosis framework for automatic identification of breast cancer using the proposed hyperparameter optimized CNN classifier.</a:t>
            </a:r>
            <a:endParaRPr lang="en-IN" dirty="0">
              <a:latin typeface="Tw Cen MT (Body)"/>
            </a:endParaRPr>
          </a:p>
        </p:txBody>
      </p:sp>
      <p:sp>
        <p:nvSpPr>
          <p:cNvPr id="7" name="TextBox 6">
            <a:extLst>
              <a:ext uri="{FF2B5EF4-FFF2-40B4-BE49-F238E27FC236}">
                <a16:creationId xmlns:a16="http://schemas.microsoft.com/office/drawing/2014/main" id="{06510CD9-FF19-4B1A-B797-33A992094DE7}"/>
              </a:ext>
            </a:extLst>
          </p:cNvPr>
          <p:cNvSpPr txBox="1"/>
          <p:nvPr/>
        </p:nvSpPr>
        <p:spPr>
          <a:xfrm>
            <a:off x="3397470" y="6488668"/>
            <a:ext cx="6101254" cy="369332"/>
          </a:xfrm>
          <a:prstGeom prst="rect">
            <a:avLst/>
          </a:prstGeom>
          <a:noFill/>
        </p:spPr>
        <p:txBody>
          <a:bodyPr wrap="square">
            <a:spAutoFit/>
          </a:bodyPr>
          <a:lstStyle/>
          <a:p>
            <a:r>
              <a:rPr lang="en-IN" dirty="0">
                <a:solidFill>
                  <a:schemeClr val="tx1">
                    <a:lumMod val="95000"/>
                    <a:lumOff val="5000"/>
                  </a:schemeClr>
                </a:solidFill>
                <a:hlinkClick r:id="rId3">
                  <a:extLst>
                    <a:ext uri="{A12FA001-AC4F-418D-AE19-62706E023703}">
                      <ahyp:hlinkClr xmlns:ahyp="http://schemas.microsoft.com/office/drawing/2018/hyperlinkcolor" val="tx"/>
                    </a:ext>
                  </a:extLst>
                </a:hlinkClick>
              </a:rPr>
              <a:t>Reference link : </a:t>
            </a:r>
            <a:r>
              <a:rPr lang="en-IN" dirty="0">
                <a:solidFill>
                  <a:srgbClr val="6B9F25"/>
                </a:solidFill>
                <a:hlinkClick r:id="rId3">
                  <a:extLst>
                    <a:ext uri="{A12FA001-AC4F-418D-AE19-62706E023703}">
                      <ahyp:hlinkClr xmlns:ahyp="http://schemas.microsoft.com/office/drawing/2018/hyperlinkcolor" val="tx"/>
                    </a:ext>
                  </a:extLst>
                </a:hlinkClick>
              </a:rPr>
              <a:t>https://www.mdpi.com/1999-5903/14/5/153</a:t>
            </a:r>
            <a:endParaRPr lang="en-IN" dirty="0"/>
          </a:p>
        </p:txBody>
      </p:sp>
    </p:spTree>
    <p:extLst>
      <p:ext uri="{BB962C8B-B14F-4D97-AF65-F5344CB8AC3E}">
        <p14:creationId xmlns:p14="http://schemas.microsoft.com/office/powerpoint/2010/main" val="2823077970"/>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324E2-36EC-DF88-DD88-67CA8DBCEFC6}"/>
              </a:ext>
            </a:extLst>
          </p:cNvPr>
          <p:cNvSpPr>
            <a:spLocks noGrp="1"/>
          </p:cNvSpPr>
          <p:nvPr>
            <p:ph type="title"/>
          </p:nvPr>
        </p:nvSpPr>
        <p:spPr/>
        <p:txBody>
          <a:bodyPr/>
          <a:lstStyle/>
          <a:p>
            <a:r>
              <a:rPr lang="en-US" dirty="0"/>
              <a:t>Convolution neural network (</a:t>
            </a:r>
            <a:r>
              <a:rPr lang="en-US" dirty="0" err="1"/>
              <a:t>cnn</a:t>
            </a:r>
            <a:r>
              <a:rPr lang="en-US" dirty="0"/>
              <a:t>)</a:t>
            </a:r>
            <a:endParaRPr lang="en-IN" dirty="0"/>
          </a:p>
        </p:txBody>
      </p:sp>
      <p:sp>
        <p:nvSpPr>
          <p:cNvPr id="3" name="Content Placeholder 2">
            <a:extLst>
              <a:ext uri="{FF2B5EF4-FFF2-40B4-BE49-F238E27FC236}">
                <a16:creationId xmlns:a16="http://schemas.microsoft.com/office/drawing/2014/main" id="{F989E4C5-3056-617C-8F69-9B1488F12265}"/>
              </a:ext>
            </a:extLst>
          </p:cNvPr>
          <p:cNvSpPr>
            <a:spLocks noGrp="1"/>
          </p:cNvSpPr>
          <p:nvPr>
            <p:ph idx="1"/>
          </p:nvPr>
        </p:nvSpPr>
        <p:spPr>
          <a:xfrm>
            <a:off x="709127" y="1859923"/>
            <a:ext cx="11150081" cy="3273551"/>
          </a:xfrm>
        </p:spPr>
        <p:txBody>
          <a:bodyPr>
            <a:normAutofit/>
          </a:bodyPr>
          <a:lstStyle/>
          <a:p>
            <a:pPr algn="just"/>
            <a:r>
              <a:rPr lang="en-IN" sz="2800" b="0" i="0" dirty="0">
                <a:solidFill>
                  <a:srgbClr val="374151"/>
                </a:solidFill>
                <a:effectLst/>
              </a:rPr>
              <a:t>Convolutional Neural Networks (CNNs) are a type of neural network that is commonly used for image and video analysis tasks. </a:t>
            </a:r>
            <a:r>
              <a:rPr lang="en-US" sz="2800" b="0" i="0" dirty="0">
                <a:solidFill>
                  <a:srgbClr val="51565E"/>
                </a:solidFill>
                <a:effectLst/>
              </a:rPr>
              <a:t>It’s also known as a </a:t>
            </a:r>
            <a:r>
              <a:rPr lang="en-US" sz="2800" b="0" i="0" dirty="0" err="1">
                <a:solidFill>
                  <a:srgbClr val="51565E"/>
                </a:solidFill>
                <a:effectLst/>
              </a:rPr>
              <a:t>ConvNet</a:t>
            </a:r>
            <a:r>
              <a:rPr lang="en-US" sz="2800" b="0" i="0" dirty="0">
                <a:solidFill>
                  <a:srgbClr val="51565E"/>
                </a:solidFill>
                <a:effectLst/>
              </a:rPr>
              <a:t>. A convolutional neural network is used to detect and classify objects in an image[4].</a:t>
            </a:r>
          </a:p>
          <a:p>
            <a:pPr marL="0" indent="0">
              <a:buNone/>
            </a:pPr>
            <a:br>
              <a:rPr lang="en-US" dirty="0"/>
            </a:br>
            <a:endParaRPr lang="en-IN" dirty="0"/>
          </a:p>
        </p:txBody>
      </p:sp>
      <p:pic>
        <p:nvPicPr>
          <p:cNvPr id="7" name="Picture 6">
            <a:extLst>
              <a:ext uri="{FF2B5EF4-FFF2-40B4-BE49-F238E27FC236}">
                <a16:creationId xmlns:a16="http://schemas.microsoft.com/office/drawing/2014/main" id="{FC15C3A6-0FF7-8317-6172-7008A657C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584448"/>
            <a:ext cx="12192000" cy="3273551"/>
          </a:xfrm>
          <a:prstGeom prst="rect">
            <a:avLst/>
          </a:prstGeom>
        </p:spPr>
      </p:pic>
    </p:spTree>
    <p:extLst>
      <p:ext uri="{BB962C8B-B14F-4D97-AF65-F5344CB8AC3E}">
        <p14:creationId xmlns:p14="http://schemas.microsoft.com/office/powerpoint/2010/main" val="59558888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B11ED-15CD-4C76-9892-50A5647192E8}"/>
              </a:ext>
            </a:extLst>
          </p:cNvPr>
          <p:cNvSpPr>
            <a:spLocks noGrp="1"/>
          </p:cNvSpPr>
          <p:nvPr>
            <p:ph type="title"/>
          </p:nvPr>
        </p:nvSpPr>
        <p:spPr/>
        <p:txBody>
          <a:bodyPr/>
          <a:lstStyle/>
          <a:p>
            <a:pPr algn="ctr"/>
            <a:r>
              <a:rPr lang="en-US" dirty="0"/>
              <a:t>How CNN recognizes a image</a:t>
            </a:r>
            <a:br>
              <a:rPr lang="en-US" dirty="0"/>
            </a:br>
            <a:r>
              <a:rPr lang="en-US" dirty="0"/>
              <a:t> (malignant and benign)</a:t>
            </a:r>
            <a:endParaRPr lang="en-IN" dirty="0"/>
          </a:p>
        </p:txBody>
      </p:sp>
      <p:sp>
        <p:nvSpPr>
          <p:cNvPr id="3" name="Content Placeholder 2">
            <a:extLst>
              <a:ext uri="{FF2B5EF4-FFF2-40B4-BE49-F238E27FC236}">
                <a16:creationId xmlns:a16="http://schemas.microsoft.com/office/drawing/2014/main" id="{08881779-216A-4C42-9AAE-AA7E95C98FE1}"/>
              </a:ext>
            </a:extLst>
          </p:cNvPr>
          <p:cNvSpPr>
            <a:spLocks noGrp="1"/>
          </p:cNvSpPr>
          <p:nvPr>
            <p:ph idx="1"/>
          </p:nvPr>
        </p:nvSpPr>
        <p:spPr>
          <a:xfrm>
            <a:off x="600075" y="1714500"/>
            <a:ext cx="11515725" cy="2524098"/>
          </a:xfrm>
        </p:spPr>
        <p:txBody>
          <a:bodyPr>
            <a:normAutofit fontScale="32500" lnSpcReduction="20000"/>
          </a:bodyPr>
          <a:lstStyle/>
          <a:p>
            <a:pPr marL="0" indent="0" algn="l">
              <a:buNone/>
            </a:pPr>
            <a:endParaRPr lang="en-IN" sz="1800" b="1" i="0" dirty="0">
              <a:solidFill>
                <a:srgbClr val="51565E"/>
              </a:solidFill>
              <a:effectLst/>
              <a:latin typeface="Roboto" panose="02000000000000000000" pitchFamily="2" charset="0"/>
            </a:endParaRPr>
          </a:p>
          <a:p>
            <a:pPr marL="342900" indent="-342900" algn="l">
              <a:buFont typeface="+mj-lt"/>
              <a:buAutoNum type="arabicParenR"/>
            </a:pPr>
            <a:r>
              <a:rPr lang="en-IN" sz="5600" b="0" i="0" dirty="0">
                <a:solidFill>
                  <a:srgbClr val="51565E"/>
                </a:solidFill>
                <a:effectLst/>
                <a:latin typeface="Roboto" panose="02000000000000000000" pitchFamily="2" charset="0"/>
              </a:rPr>
              <a:t>The pixels from the image are fed to the convolutional layer that performs the convolution operation </a:t>
            </a:r>
          </a:p>
          <a:p>
            <a:pPr marL="342900" indent="-342900" algn="l">
              <a:buFont typeface="+mj-lt"/>
              <a:buAutoNum type="arabicParenR"/>
            </a:pPr>
            <a:r>
              <a:rPr lang="en-IN" sz="5600" b="0" i="0" dirty="0">
                <a:solidFill>
                  <a:srgbClr val="51565E"/>
                </a:solidFill>
                <a:effectLst/>
                <a:latin typeface="Roboto" panose="02000000000000000000" pitchFamily="2" charset="0"/>
              </a:rPr>
              <a:t>It results in a convolved map </a:t>
            </a:r>
          </a:p>
          <a:p>
            <a:pPr marL="342900" indent="-342900" algn="l">
              <a:buFont typeface="+mj-lt"/>
              <a:buAutoNum type="arabicParenR"/>
            </a:pPr>
            <a:r>
              <a:rPr lang="en-IN" sz="5600" b="0" i="0" dirty="0">
                <a:solidFill>
                  <a:srgbClr val="51565E"/>
                </a:solidFill>
                <a:effectLst/>
                <a:latin typeface="Roboto" panose="02000000000000000000" pitchFamily="2" charset="0"/>
              </a:rPr>
              <a:t>The convolved map is applied to a </a:t>
            </a:r>
            <a:r>
              <a:rPr lang="en-IN" sz="5600" b="0" i="0" dirty="0" err="1">
                <a:solidFill>
                  <a:srgbClr val="51565E"/>
                </a:solidFill>
                <a:effectLst/>
                <a:latin typeface="Roboto" panose="02000000000000000000" pitchFamily="2" charset="0"/>
              </a:rPr>
              <a:t>ReLU</a:t>
            </a:r>
            <a:r>
              <a:rPr lang="en-IN" sz="5600" b="0" i="0" dirty="0">
                <a:solidFill>
                  <a:srgbClr val="51565E"/>
                </a:solidFill>
                <a:effectLst/>
                <a:latin typeface="Roboto" panose="02000000000000000000" pitchFamily="2" charset="0"/>
              </a:rPr>
              <a:t> function to generate a rectified feature map </a:t>
            </a:r>
          </a:p>
          <a:p>
            <a:pPr marL="342900" indent="-342900" algn="l">
              <a:buFont typeface="+mj-lt"/>
              <a:buAutoNum type="arabicParenR"/>
            </a:pPr>
            <a:r>
              <a:rPr lang="en-IN" sz="5600" b="0" i="0" dirty="0">
                <a:solidFill>
                  <a:srgbClr val="51565E"/>
                </a:solidFill>
                <a:effectLst/>
                <a:latin typeface="Roboto" panose="02000000000000000000" pitchFamily="2" charset="0"/>
              </a:rPr>
              <a:t>The image is processed with multiple convolutions and </a:t>
            </a:r>
            <a:r>
              <a:rPr lang="en-IN" sz="5600" b="0" i="0" dirty="0" err="1">
                <a:solidFill>
                  <a:srgbClr val="51565E"/>
                </a:solidFill>
                <a:effectLst/>
                <a:latin typeface="Roboto" panose="02000000000000000000" pitchFamily="2" charset="0"/>
              </a:rPr>
              <a:t>ReLU</a:t>
            </a:r>
            <a:r>
              <a:rPr lang="en-IN" sz="5600" b="0" i="0" dirty="0">
                <a:solidFill>
                  <a:srgbClr val="51565E"/>
                </a:solidFill>
                <a:effectLst/>
                <a:latin typeface="Roboto" panose="02000000000000000000" pitchFamily="2" charset="0"/>
              </a:rPr>
              <a:t> layers for locating the features </a:t>
            </a:r>
          </a:p>
          <a:p>
            <a:pPr marL="342900" indent="-342900" algn="l">
              <a:buFont typeface="+mj-lt"/>
              <a:buAutoNum type="arabicParenR"/>
            </a:pPr>
            <a:r>
              <a:rPr lang="en-IN" sz="5600" b="0" i="0" dirty="0">
                <a:solidFill>
                  <a:srgbClr val="51565E"/>
                </a:solidFill>
                <a:effectLst/>
                <a:latin typeface="Roboto" panose="02000000000000000000" pitchFamily="2" charset="0"/>
              </a:rPr>
              <a:t>Different pooling layers with various filters are used to identify specific parts of the image </a:t>
            </a:r>
          </a:p>
          <a:p>
            <a:pPr marL="342900" indent="-342900" algn="l">
              <a:buFont typeface="+mj-lt"/>
              <a:buAutoNum type="arabicParenR"/>
            </a:pPr>
            <a:r>
              <a:rPr lang="en-IN" sz="5600" b="0" i="0" dirty="0">
                <a:solidFill>
                  <a:srgbClr val="51565E"/>
                </a:solidFill>
                <a:effectLst/>
                <a:latin typeface="Roboto" panose="02000000000000000000" pitchFamily="2" charset="0"/>
              </a:rPr>
              <a:t>The pooled feature map is flattened and fed to a fully connected layer to get the final output</a:t>
            </a:r>
          </a:p>
        </p:txBody>
      </p:sp>
      <p:pic>
        <p:nvPicPr>
          <p:cNvPr id="10" name="Picture 9">
            <a:extLst>
              <a:ext uri="{FF2B5EF4-FFF2-40B4-BE49-F238E27FC236}">
                <a16:creationId xmlns:a16="http://schemas.microsoft.com/office/drawing/2014/main" id="{1B2B5924-4C12-4CA3-A305-97BF02C9F6B1}"/>
              </a:ext>
            </a:extLst>
          </p:cNvPr>
          <p:cNvPicPr>
            <a:picLocks noChangeAspect="1"/>
          </p:cNvPicPr>
          <p:nvPr/>
        </p:nvPicPr>
        <p:blipFill>
          <a:blip r:embed="rId2"/>
          <a:stretch>
            <a:fillRect/>
          </a:stretch>
        </p:blipFill>
        <p:spPr>
          <a:xfrm>
            <a:off x="1165530" y="6553174"/>
            <a:ext cx="4374259" cy="304826"/>
          </a:xfrm>
          <a:prstGeom prst="rect">
            <a:avLst/>
          </a:prstGeom>
        </p:spPr>
      </p:pic>
      <p:pic>
        <p:nvPicPr>
          <p:cNvPr id="12" name="Picture 11">
            <a:extLst>
              <a:ext uri="{FF2B5EF4-FFF2-40B4-BE49-F238E27FC236}">
                <a16:creationId xmlns:a16="http://schemas.microsoft.com/office/drawing/2014/main" id="{4C7FC8DD-51C0-4260-AA63-7556B0D5BA44}"/>
              </a:ext>
            </a:extLst>
          </p:cNvPr>
          <p:cNvPicPr>
            <a:picLocks noChangeAspect="1"/>
          </p:cNvPicPr>
          <p:nvPr/>
        </p:nvPicPr>
        <p:blipFill>
          <a:blip r:embed="rId3"/>
          <a:stretch>
            <a:fillRect/>
          </a:stretch>
        </p:blipFill>
        <p:spPr>
          <a:xfrm>
            <a:off x="8517463" y="6548120"/>
            <a:ext cx="2509007" cy="304826"/>
          </a:xfrm>
          <a:prstGeom prst="rect">
            <a:avLst/>
          </a:prstGeom>
        </p:spPr>
      </p:pic>
      <p:pic>
        <p:nvPicPr>
          <p:cNvPr id="5" name="Picture 4">
            <a:extLst>
              <a:ext uri="{FF2B5EF4-FFF2-40B4-BE49-F238E27FC236}">
                <a16:creationId xmlns:a16="http://schemas.microsoft.com/office/drawing/2014/main" id="{537C0898-BA67-42B6-9D90-E307E0FDB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221" y="4176435"/>
            <a:ext cx="11515724" cy="2196084"/>
          </a:xfrm>
          <a:prstGeom prst="rect">
            <a:avLst/>
          </a:prstGeom>
        </p:spPr>
      </p:pic>
    </p:spTree>
    <p:extLst>
      <p:ext uri="{BB962C8B-B14F-4D97-AF65-F5344CB8AC3E}">
        <p14:creationId xmlns:p14="http://schemas.microsoft.com/office/powerpoint/2010/main" val="3287834151"/>
      </p:ext>
    </p:extLst>
  </p:cSld>
  <p:clrMapOvr>
    <a:masterClrMapping/>
  </p:clrMapOvr>
  <p:transition spd="slow">
    <p:cove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Theme3</Template>
  <TotalTime>2267</TotalTime>
  <Words>1157</Words>
  <Application>Microsoft Office PowerPoint</Application>
  <PresentationFormat>Widescreen</PresentationFormat>
  <Paragraphs>84</Paragraphs>
  <Slides>15</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-apple-system</vt:lpstr>
      <vt:lpstr>Arial</vt:lpstr>
      <vt:lpstr>Calibri</vt:lpstr>
      <vt:lpstr>Georgia</vt:lpstr>
      <vt:lpstr>Roboto</vt:lpstr>
      <vt:lpstr>Tw Cen MT</vt:lpstr>
      <vt:lpstr>Tw Cen MT (Body)</vt:lpstr>
      <vt:lpstr>Tw Cen MT Condensed</vt:lpstr>
      <vt:lpstr>Wingdings</vt:lpstr>
      <vt:lpstr>Wingdings 3</vt:lpstr>
      <vt:lpstr>Integral</vt:lpstr>
      <vt:lpstr>PowerPoint Presentation</vt:lpstr>
      <vt:lpstr>Breast Cancer Detection Using Deep learning &amp; IoT Technologies</vt:lpstr>
      <vt:lpstr>Table of contents</vt:lpstr>
      <vt:lpstr>Breast cancer</vt:lpstr>
      <vt:lpstr>Cnn and thermal imaging</vt:lpstr>
      <vt:lpstr>Hardware Implementation of the project[1]</vt:lpstr>
      <vt:lpstr>PowerPoint Presentation</vt:lpstr>
      <vt:lpstr>Convolution neural network (cnn)</vt:lpstr>
      <vt:lpstr>How CNN recognizes a image  (malignant and benign)</vt:lpstr>
      <vt:lpstr>Confusion matrix </vt:lpstr>
      <vt:lpstr> MODEL ACCURACY AND LOSS graph</vt:lpstr>
      <vt:lpstr>GUI result</vt:lpstr>
      <vt:lpstr>result and conclusion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in health-care</dc:title>
  <dc:creator>Madan Saini</dc:creator>
  <cp:lastModifiedBy>Madan</cp:lastModifiedBy>
  <cp:revision>138</cp:revision>
  <dcterms:created xsi:type="dcterms:W3CDTF">2022-09-11T17:54:16Z</dcterms:created>
  <dcterms:modified xsi:type="dcterms:W3CDTF">2023-03-21T20:30:18Z</dcterms:modified>
</cp:coreProperties>
</file>